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handoutMasterIdLst>
    <p:handoutMasterId r:id="rId12"/>
  </p:handoutMasterIdLst>
  <p:sldIdLst>
    <p:sldId id="284" r:id="rId5"/>
    <p:sldId id="320" r:id="rId6"/>
    <p:sldId id="407" r:id="rId7"/>
    <p:sldId id="393" r:id="rId8"/>
    <p:sldId id="458" r:id="rId9"/>
    <p:sldId id="4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5B600-2FC5-FA3D-5651-378C2BD986FC}" v="319" dt="2024-06-10T15:36:20.712"/>
    <p1510:client id="{13B2188E-E41C-BC94-904B-A961FE05CA9F}" v="1054" dt="2024-06-10T11:25:30.255"/>
    <p1510:client id="{E6CCBBD6-14EC-47C0-C291-888DD0081EAD}" v="51" dt="2024-06-11T15:10:04.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84761" autoAdjust="0"/>
  </p:normalViewPr>
  <p:slideViewPr>
    <p:cSldViewPr>
      <p:cViewPr varScale="1">
        <p:scale>
          <a:sx n="73" d="100"/>
          <a:sy n="73" d="100"/>
        </p:scale>
        <p:origin x="1469" y="53"/>
      </p:cViewPr>
      <p:guideLst>
        <p:guide orient="horz" pos="2188"/>
        <p:guide pos="3840"/>
      </p:guideLst>
    </p:cSldViewPr>
  </p:slideViewPr>
  <p:notesTextViewPr>
    <p:cViewPr>
      <p:scale>
        <a:sx n="66" d="100"/>
        <a:sy n="66" d="100"/>
      </p:scale>
      <p:origin x="0" y="0"/>
    </p:cViewPr>
  </p:notesTextViewPr>
  <p:sorterViewPr>
    <p:cViewPr>
      <p:scale>
        <a:sx n="80" d="100"/>
        <a:sy n="80" d="100"/>
      </p:scale>
      <p:origin x="0" y="0"/>
    </p:cViewPr>
  </p:sorterViewPr>
  <p:notesViewPr>
    <p:cSldViewPr showGuides="1">
      <p:cViewPr varScale="1">
        <p:scale>
          <a:sx n="239" d="100"/>
          <a:sy n="239" d="100"/>
        </p:scale>
        <p:origin x="5792" y="176"/>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5E446A-65B1-47A7-0711-0D36B4ECB0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exend Deca" pitchFamily="2" charset="0"/>
            </a:endParaRPr>
          </a:p>
        </p:txBody>
      </p:sp>
      <p:sp>
        <p:nvSpPr>
          <p:cNvPr id="3" name="Date Placeholder 2">
            <a:extLst>
              <a:ext uri="{FF2B5EF4-FFF2-40B4-BE49-F238E27FC236}">
                <a16:creationId xmlns:a16="http://schemas.microsoft.com/office/drawing/2014/main" id="{2E753CFE-17BB-3AB5-7A63-C6F0F6BB3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1A08E9-3980-5545-8A0D-BD59D901EC84}" type="datetimeFigureOut">
              <a:rPr lang="en-US" smtClean="0">
                <a:latin typeface="Lexend Deca" pitchFamily="2" charset="0"/>
              </a:rPr>
              <a:t>6/12/2024</a:t>
            </a:fld>
            <a:endParaRPr lang="en-US" dirty="0">
              <a:latin typeface="Lexend Deca" pitchFamily="2" charset="0"/>
            </a:endParaRPr>
          </a:p>
        </p:txBody>
      </p:sp>
      <p:sp>
        <p:nvSpPr>
          <p:cNvPr id="4" name="Footer Placeholder 3">
            <a:extLst>
              <a:ext uri="{FF2B5EF4-FFF2-40B4-BE49-F238E27FC236}">
                <a16:creationId xmlns:a16="http://schemas.microsoft.com/office/drawing/2014/main" id="{FC7BC28D-F260-D2C9-E163-C81AFCF627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Lexend Deca" pitchFamily="2" charset="0"/>
            </a:endParaRPr>
          </a:p>
        </p:txBody>
      </p:sp>
      <p:sp>
        <p:nvSpPr>
          <p:cNvPr id="5" name="Slide Number Placeholder 4">
            <a:extLst>
              <a:ext uri="{FF2B5EF4-FFF2-40B4-BE49-F238E27FC236}">
                <a16:creationId xmlns:a16="http://schemas.microsoft.com/office/drawing/2014/main" id="{F46F0CB6-0669-72AC-379F-ADA4637A7A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A9DB83-F79E-BD4D-A4E6-C018C767D174}" type="slidenum">
              <a:rPr lang="en-US" smtClean="0">
                <a:latin typeface="Lexend Deca" pitchFamily="2" charset="0"/>
              </a:rPr>
              <a:t>‹#›</a:t>
            </a:fld>
            <a:endParaRPr lang="en-US" dirty="0">
              <a:latin typeface="Lexend Deca" pitchFamily="2" charset="0"/>
            </a:endParaRPr>
          </a:p>
        </p:txBody>
      </p:sp>
    </p:spTree>
    <p:extLst>
      <p:ext uri="{BB962C8B-B14F-4D97-AF65-F5344CB8AC3E}">
        <p14:creationId xmlns:p14="http://schemas.microsoft.com/office/powerpoint/2010/main" val="14475664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exend Deca"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exend Deca" pitchFamily="2" charset="0"/>
              </a:defRPr>
            </a:lvl1pPr>
          </a:lstStyle>
          <a:p>
            <a:fld id="{82B44AFA-8031-1E44-A9F4-F44D8FFB46BA}" type="datetimeFigureOut">
              <a:rPr lang="en-US" smtClean="0"/>
              <a:pPr/>
              <a:t>6/12/2024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exend De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exend Deca" pitchFamily="2" charset="0"/>
              </a:defRPr>
            </a:lvl1pPr>
          </a:lstStyle>
          <a:p>
            <a:fld id="{464FC651-15AF-3546-A0DF-FBC539611E28}" type="slidenum">
              <a:rPr lang="en-US" smtClean="0"/>
              <a:pPr/>
              <a:t>‹#›</a:t>
            </a:fld>
            <a:endParaRPr lang="en-US" dirty="0"/>
          </a:p>
        </p:txBody>
      </p:sp>
    </p:spTree>
    <p:extLst>
      <p:ext uri="{BB962C8B-B14F-4D97-AF65-F5344CB8AC3E}">
        <p14:creationId xmlns:p14="http://schemas.microsoft.com/office/powerpoint/2010/main" val="420257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exend Deca" pitchFamily="2" charset="0"/>
        <a:ea typeface="+mn-ea"/>
        <a:cs typeface="+mn-cs"/>
      </a:defRPr>
    </a:lvl1pPr>
    <a:lvl2pPr marL="457200" algn="l" defTabSz="914400" rtl="0" eaLnBrk="1" latinLnBrk="0" hangingPunct="1">
      <a:defRPr sz="1200" kern="1200">
        <a:solidFill>
          <a:schemeClr val="tx1"/>
        </a:solidFill>
        <a:latin typeface="Lexend Deca" pitchFamily="2" charset="0"/>
        <a:ea typeface="+mn-ea"/>
        <a:cs typeface="+mn-cs"/>
      </a:defRPr>
    </a:lvl2pPr>
    <a:lvl3pPr marL="914400" algn="l" defTabSz="914400" rtl="0" eaLnBrk="1" latinLnBrk="0" hangingPunct="1">
      <a:defRPr sz="1200" kern="1200">
        <a:solidFill>
          <a:schemeClr val="tx1"/>
        </a:solidFill>
        <a:latin typeface="Lexend Deca" pitchFamily="2" charset="0"/>
        <a:ea typeface="+mn-ea"/>
        <a:cs typeface="+mn-cs"/>
      </a:defRPr>
    </a:lvl3pPr>
    <a:lvl4pPr marL="1371600" algn="l" defTabSz="914400" rtl="0" eaLnBrk="1" latinLnBrk="0" hangingPunct="1">
      <a:defRPr sz="1200" kern="1200">
        <a:solidFill>
          <a:schemeClr val="tx1"/>
        </a:solidFill>
        <a:latin typeface="Lexend Deca" pitchFamily="2" charset="0"/>
        <a:ea typeface="+mn-ea"/>
        <a:cs typeface="+mn-cs"/>
      </a:defRPr>
    </a:lvl4pPr>
    <a:lvl5pPr marL="1828800" algn="l" defTabSz="914400" rtl="0" eaLnBrk="1" latinLnBrk="0" hangingPunct="1">
      <a:defRPr sz="1200" kern="1200">
        <a:solidFill>
          <a:schemeClr val="tx1"/>
        </a:solidFill>
        <a:latin typeface="Lexend De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FC651-15AF-3546-A0DF-FBC539611E28}" type="slidenum">
              <a:rPr lang="en-US" smtClean="0"/>
              <a:pPr/>
              <a:t>1</a:t>
            </a:fld>
            <a:endParaRPr lang="en-US" dirty="0"/>
          </a:p>
        </p:txBody>
      </p:sp>
    </p:spTree>
    <p:extLst>
      <p:ext uri="{BB962C8B-B14F-4D97-AF65-F5344CB8AC3E}">
        <p14:creationId xmlns:p14="http://schemas.microsoft.com/office/powerpoint/2010/main" val="388640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bit</a:t>
            </a:r>
            <a:r>
              <a:rPr lang="en-GB" baseline="0" dirty="0"/>
              <a:t> of background about who we are at the MS Society. We work across research funding, campaigning, information and support services to help people affected by MS across the UK. I’ll talk today about our research funding in Scotland. </a:t>
            </a:r>
            <a:endParaRPr lang="en-GB" dirty="0"/>
          </a:p>
        </p:txBody>
      </p:sp>
      <p:sp>
        <p:nvSpPr>
          <p:cNvPr id="4" name="Slide Number Placeholder 3"/>
          <p:cNvSpPr>
            <a:spLocks noGrp="1"/>
          </p:cNvSpPr>
          <p:nvPr>
            <p:ph type="sldNum" sz="quarter" idx="10"/>
          </p:nvPr>
        </p:nvSpPr>
        <p:spPr/>
        <p:txBody>
          <a:bodyPr/>
          <a:lstStyle/>
          <a:p>
            <a:fld id="{464FC651-15AF-3546-A0DF-FBC539611E28}" type="slidenum">
              <a:rPr lang="en-US" smtClean="0"/>
              <a:pPr/>
              <a:t>2</a:t>
            </a:fld>
            <a:endParaRPr lang="en-US" dirty="0"/>
          </a:p>
        </p:txBody>
      </p:sp>
    </p:spTree>
    <p:extLst>
      <p:ext uri="{BB962C8B-B14F-4D97-AF65-F5344CB8AC3E}">
        <p14:creationId xmlns:p14="http://schemas.microsoft.com/office/powerpoint/2010/main" val="146376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first, think it’s good</a:t>
            </a:r>
            <a:r>
              <a:rPr lang="en-GB" baseline="0" dirty="0"/>
              <a:t> to reflect on how far we’ve come. </a:t>
            </a:r>
            <a:endParaRPr lang="en-GB" dirty="0"/>
          </a:p>
        </p:txBody>
      </p:sp>
      <p:sp>
        <p:nvSpPr>
          <p:cNvPr id="4" name="Slide Number Placeholder 3"/>
          <p:cNvSpPr>
            <a:spLocks noGrp="1"/>
          </p:cNvSpPr>
          <p:nvPr>
            <p:ph type="sldNum" sz="quarter" idx="10"/>
          </p:nvPr>
        </p:nvSpPr>
        <p:spPr/>
        <p:txBody>
          <a:bodyPr/>
          <a:lstStyle/>
          <a:p>
            <a:fld id="{464FC651-15AF-3546-A0DF-FBC539611E28}" type="slidenum">
              <a:rPr lang="en-US" smtClean="0"/>
              <a:pPr/>
              <a:t>3</a:t>
            </a:fld>
            <a:endParaRPr lang="en-US" dirty="0"/>
          </a:p>
        </p:txBody>
      </p:sp>
    </p:spTree>
    <p:extLst>
      <p:ext uri="{BB962C8B-B14F-4D97-AF65-F5344CB8AC3E}">
        <p14:creationId xmlns:p14="http://schemas.microsoft.com/office/powerpoint/2010/main" val="400109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Lexend Deca"/>
              </a:rPr>
              <a:t>£1.85m </a:t>
            </a:r>
          </a:p>
        </p:txBody>
      </p:sp>
      <p:sp>
        <p:nvSpPr>
          <p:cNvPr id="4" name="Slide Number Placeholder 3"/>
          <p:cNvSpPr>
            <a:spLocks noGrp="1"/>
          </p:cNvSpPr>
          <p:nvPr>
            <p:ph type="sldNum" sz="quarter" idx="10"/>
          </p:nvPr>
        </p:nvSpPr>
        <p:spPr/>
        <p:txBody>
          <a:bodyPr/>
          <a:lstStyle/>
          <a:p>
            <a:fld id="{464FC651-15AF-3546-A0DF-FBC539611E28}" type="slidenum">
              <a:rPr lang="en-US" smtClean="0"/>
              <a:pPr/>
              <a:t>4</a:t>
            </a:fld>
            <a:endParaRPr lang="en-US" dirty="0"/>
          </a:p>
        </p:txBody>
      </p:sp>
    </p:spTree>
    <p:extLst>
      <p:ext uri="{BB962C8B-B14F-4D97-AF65-F5344CB8AC3E}">
        <p14:creationId xmlns:p14="http://schemas.microsoft.com/office/powerpoint/2010/main" val="368995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Lexend Deca" pitchFamily="2" charset="0"/>
                <a:ea typeface="+mn-ea"/>
                <a:cs typeface="+mn-cs"/>
              </a:rPr>
              <a:t>The Doctoral Training Centre in Glasgow will research how exercise and physical activity can help people with moderate to severe MS to manage their MS. </a:t>
            </a:r>
            <a:r>
              <a:rPr lang="en-GB" dirty="0"/>
              <a:t>Train a group of 4 PhD students.</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Lexend Deca"/>
                <a:cs typeface="Calibri"/>
              </a:rPr>
              <a:t>Both more traditional forms of exercise, but also new and innovative forms like dance and virtual reality. You can</a:t>
            </a:r>
            <a:r>
              <a:rPr lang="en-GB" baseline="0" dirty="0">
                <a:latin typeface="Lexend Deca"/>
                <a:cs typeface="Calibri"/>
              </a:rPr>
              <a:t> see in the screenshot here – researcher dancing with a person with MS. The researcher, Emily, was a professional ballerina with the Philadelphia ballet company. And is now working on a PhD in dance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Lexend Deca"/>
                <a:cs typeface="Calibri"/>
              </a:rPr>
              <a:t>The DTC will help fund more PhD students like Emily, to focus on impact of exercise for </a:t>
            </a:r>
            <a:r>
              <a:rPr lang="en-GB" dirty="0">
                <a:latin typeface="Lexend Deca"/>
                <a:cs typeface="Calibri"/>
              </a:rPr>
              <a:t>fatigue, mobility and cognition. </a:t>
            </a:r>
            <a:endParaRPr lang="en-GB" dirty="0"/>
          </a:p>
          <a:p>
            <a:r>
              <a:rPr lang="en-GB" dirty="0"/>
              <a:t>£430000 funding from us </a:t>
            </a:r>
          </a:p>
        </p:txBody>
      </p:sp>
      <p:sp>
        <p:nvSpPr>
          <p:cNvPr id="4" name="Slide Number Placeholder 3"/>
          <p:cNvSpPr>
            <a:spLocks noGrp="1"/>
          </p:cNvSpPr>
          <p:nvPr>
            <p:ph type="sldNum" sz="quarter" idx="10"/>
          </p:nvPr>
        </p:nvSpPr>
        <p:spPr/>
        <p:txBody>
          <a:bodyPr/>
          <a:lstStyle/>
          <a:p>
            <a:fld id="{464FC651-15AF-3546-A0DF-FBC539611E28}" type="slidenum">
              <a:rPr lang="en-US" smtClean="0"/>
              <a:pPr/>
              <a:t>5</a:t>
            </a:fld>
            <a:endParaRPr lang="en-US" dirty="0"/>
          </a:p>
        </p:txBody>
      </p:sp>
    </p:spTree>
    <p:extLst>
      <p:ext uri="{BB962C8B-B14F-4D97-AF65-F5344CB8AC3E}">
        <p14:creationId xmlns:p14="http://schemas.microsoft.com/office/powerpoint/2010/main" val="269498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GB" dirty="0"/>
              <a:t>For many years our ambition has been to set up a progressive MS ‘mega-trial’ that will test repurposed drugs more efficiently than the standard process. </a:t>
            </a:r>
            <a:endParaRPr lang="en-US" dirty="0"/>
          </a:p>
          <a:p>
            <a:pPr marL="171450" indent="-171450">
              <a:buFont typeface="Arial,Sans-Serif"/>
              <a:buChar char="•"/>
            </a:pPr>
            <a:r>
              <a:rPr lang="en-GB" dirty="0"/>
              <a:t>This is a trial for primary and secondary progressive MS, and the aim is to test potential treatments for MS more quickly and cheaply.</a:t>
            </a:r>
            <a:endParaRPr lang="en-US" dirty="0"/>
          </a:p>
          <a:p>
            <a:pPr marL="171450" indent="-171450">
              <a:buFont typeface="Arial,Sans-Serif"/>
              <a:buChar char="•"/>
            </a:pPr>
            <a:r>
              <a:rPr lang="en-GB" dirty="0"/>
              <a:t>Being led by Prof Jeremy Chataway from UCL –</a:t>
            </a:r>
            <a:r>
              <a:rPr lang="en-GB" baseline="0" dirty="0"/>
              <a:t> but with sites across the UK, including Edinburgh. You’ll now have the opportunity to hear from Octopus PI in Edinburgh, Dr Peter Foley. </a:t>
            </a:r>
            <a:endParaRPr lang="en-US" dirty="0"/>
          </a:p>
          <a:p>
            <a:endParaRPr lang="en-GB" dirty="0"/>
          </a:p>
          <a:p>
            <a:endParaRPr lang="en-US" dirty="0">
              <a:latin typeface="Calibri"/>
              <a:cs typeface="Calibri"/>
            </a:endParaRPr>
          </a:p>
          <a:p>
            <a:endParaRPr lang="en-GB" dirty="0"/>
          </a:p>
        </p:txBody>
      </p:sp>
      <p:sp>
        <p:nvSpPr>
          <p:cNvPr id="4" name="Slide Number Placeholder 3"/>
          <p:cNvSpPr>
            <a:spLocks noGrp="1"/>
          </p:cNvSpPr>
          <p:nvPr>
            <p:ph type="sldNum" sz="quarter" idx="10"/>
          </p:nvPr>
        </p:nvSpPr>
        <p:spPr/>
        <p:txBody>
          <a:bodyPr/>
          <a:lstStyle/>
          <a:p>
            <a:fld id="{464FC651-15AF-3546-A0DF-FBC539611E28}" type="slidenum">
              <a:rPr lang="en-US" smtClean="0"/>
              <a:pPr/>
              <a:t>6</a:t>
            </a:fld>
            <a:endParaRPr lang="en-US" dirty="0"/>
          </a:p>
        </p:txBody>
      </p:sp>
    </p:spTree>
    <p:extLst>
      <p:ext uri="{BB962C8B-B14F-4D97-AF65-F5344CB8AC3E}">
        <p14:creationId xmlns:p14="http://schemas.microsoft.com/office/powerpoint/2010/main" val="314603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0E11182-4C0A-43E0-64CE-549523889E3E}"/>
              </a:ext>
            </a:extLst>
          </p:cNvPr>
          <p:cNvPicPr>
            <a:picLocks noChangeAspect="1"/>
          </p:cNvPicPr>
          <p:nvPr userDrawn="1"/>
        </p:nvPicPr>
        <p:blipFill>
          <a:blip r:embed="rId2">
            <a:extLst>
              <a:ext uri="{96DAC541-7B7A-43D3-8B79-37D633B846F1}">
                <asvg:svgBlip xmlns:asvg="http://schemas.microsoft.com/office/drawing/2016/SVG/main" r:embed="rId3"/>
              </a:ext>
            </a:extLst>
          </a:blip>
          <a:srcRect l="10674" t="28338" b="17556"/>
          <a:stretch>
            <a:fillRect/>
          </a:stretch>
        </p:blipFill>
        <p:spPr>
          <a:xfrm>
            <a:off x="0" y="0"/>
            <a:ext cx="11882570" cy="6858000"/>
          </a:xfrm>
          <a:custGeom>
            <a:avLst/>
            <a:gdLst>
              <a:gd name="connsiteX0" fmla="*/ 0 w 11882570"/>
              <a:gd name="connsiteY0" fmla="*/ 0 h 6858000"/>
              <a:gd name="connsiteX1" fmla="*/ 11882570 w 11882570"/>
              <a:gd name="connsiteY1" fmla="*/ 0 h 6858000"/>
              <a:gd name="connsiteX2" fmla="*/ 11882570 w 11882570"/>
              <a:gd name="connsiteY2" fmla="*/ 6858000 h 6858000"/>
              <a:gd name="connsiteX3" fmla="*/ 0 w 118825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82570" h="6858000">
                <a:moveTo>
                  <a:pt x="0" y="0"/>
                </a:moveTo>
                <a:lnTo>
                  <a:pt x="11882570" y="0"/>
                </a:lnTo>
                <a:lnTo>
                  <a:pt x="11882570" y="6858000"/>
                </a:lnTo>
                <a:lnTo>
                  <a:pt x="0" y="6858000"/>
                </a:lnTo>
                <a:close/>
              </a:path>
            </a:pathLst>
          </a:custGeom>
        </p:spPr>
      </p:pic>
      <p:sp>
        <p:nvSpPr>
          <p:cNvPr id="2" name="Title 1">
            <a:extLst>
              <a:ext uri="{FF2B5EF4-FFF2-40B4-BE49-F238E27FC236}">
                <a16:creationId xmlns:a16="http://schemas.microsoft.com/office/drawing/2014/main" id="{7F24659E-CECB-288D-8AD6-27ED2E2F80F7}"/>
              </a:ext>
            </a:extLst>
          </p:cNvPr>
          <p:cNvSpPr>
            <a:spLocks noGrp="1"/>
          </p:cNvSpPr>
          <p:nvPr>
            <p:ph type="ctrTitle"/>
          </p:nvPr>
        </p:nvSpPr>
        <p:spPr>
          <a:xfrm>
            <a:off x="1055440" y="1044000"/>
            <a:ext cx="7965885" cy="2387600"/>
          </a:xfrm>
        </p:spPr>
        <p:txBody>
          <a:bodyPr anchor="b"/>
          <a:lstStyle>
            <a:lvl1pPr algn="l">
              <a:defRPr sz="6000" b="1" i="0">
                <a:solidFill>
                  <a:schemeClr val="bg1"/>
                </a:solidFill>
                <a:latin typeface="Lexend Deca" pitchFamily="2"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3FD3CD5-0DE8-C9A2-6F1C-D55099B69269}"/>
              </a:ext>
            </a:extLst>
          </p:cNvPr>
          <p:cNvSpPr>
            <a:spLocks noGrp="1"/>
          </p:cNvSpPr>
          <p:nvPr>
            <p:ph type="subTitle" idx="1"/>
          </p:nvPr>
        </p:nvSpPr>
        <p:spPr>
          <a:xfrm>
            <a:off x="1055440" y="3790799"/>
            <a:ext cx="7920880" cy="1123365"/>
          </a:xfrm>
        </p:spPr>
        <p:txBody>
          <a:bodyPr/>
          <a:lstStyle>
            <a:lvl1pPr marL="0" indent="0" algn="l">
              <a:buNone/>
              <a:defRPr sz="2400">
                <a:solidFill>
                  <a:schemeClr val="bg1"/>
                </a:solidFill>
                <a:latin typeface="Lexend De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Graphic 3">
            <a:extLst>
              <a:ext uri="{FF2B5EF4-FFF2-40B4-BE49-F238E27FC236}">
                <a16:creationId xmlns:a16="http://schemas.microsoft.com/office/drawing/2014/main" id="{50A772B0-D1CF-1ABE-3FAA-145D5D00B9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6440" y="5499230"/>
            <a:ext cx="1800000" cy="1069811"/>
          </a:xfrm>
          <a:prstGeom prst="rect">
            <a:avLst/>
          </a:prstGeom>
        </p:spPr>
      </p:pic>
    </p:spTree>
    <p:extLst>
      <p:ext uri="{BB962C8B-B14F-4D97-AF65-F5344CB8AC3E}">
        <p14:creationId xmlns:p14="http://schemas.microsoft.com/office/powerpoint/2010/main" val="22728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804A23A-26D4-53C7-B976-7E9BA22131AF}"/>
              </a:ext>
            </a:extLst>
          </p:cNvPr>
          <p:cNvSpPr>
            <a:spLocks noGrp="1"/>
          </p:cNvSpPr>
          <p:nvPr>
            <p:ph idx="1"/>
          </p:nvPr>
        </p:nvSpPr>
        <p:spPr>
          <a:xfrm>
            <a:off x="1056000" y="198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4626477C-D151-D274-59C6-FE37D26FA46E}"/>
              </a:ext>
            </a:extLst>
          </p:cNvPr>
          <p:cNvSpPr>
            <a:spLocks noGrp="1"/>
          </p:cNvSpPr>
          <p:nvPr>
            <p:ph idx="10"/>
          </p:nvPr>
        </p:nvSpPr>
        <p:spPr>
          <a:xfrm>
            <a:off x="6276020" y="198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404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5440" y="162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CBE2B475-E136-7620-9573-81EB29D1BB8E}"/>
              </a:ext>
            </a:extLst>
          </p:cNvPr>
          <p:cNvSpPr>
            <a:spLocks noGrp="1"/>
          </p:cNvSpPr>
          <p:nvPr>
            <p:ph idx="10"/>
          </p:nvPr>
        </p:nvSpPr>
        <p:spPr>
          <a:xfrm>
            <a:off x="4521000" y="1620000"/>
            <a:ext cx="661556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9073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98E37138-98AE-550D-5156-D232AF72DC82}"/>
              </a:ext>
            </a:extLst>
          </p:cNvPr>
          <p:cNvSpPr>
            <a:spLocks noGrp="1"/>
          </p:cNvSpPr>
          <p:nvPr>
            <p:ph idx="10"/>
          </p:nvPr>
        </p:nvSpPr>
        <p:spPr>
          <a:xfrm>
            <a:off x="4521000" y="1980000"/>
            <a:ext cx="661556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000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6615175"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92C73186-8FFD-A885-16E0-86FF7E5B284D}"/>
              </a:ext>
            </a:extLst>
          </p:cNvPr>
          <p:cNvSpPr>
            <a:spLocks noGrp="1"/>
          </p:cNvSpPr>
          <p:nvPr>
            <p:ph idx="11"/>
          </p:nvPr>
        </p:nvSpPr>
        <p:spPr>
          <a:xfrm>
            <a:off x="7986210" y="162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526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6615175"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B607A12F-136A-9BC1-6C72-610FA14724BB}"/>
              </a:ext>
            </a:extLst>
          </p:cNvPr>
          <p:cNvSpPr>
            <a:spLocks noGrp="1"/>
          </p:cNvSpPr>
          <p:nvPr>
            <p:ph idx="11"/>
          </p:nvPr>
        </p:nvSpPr>
        <p:spPr>
          <a:xfrm>
            <a:off x="7986210" y="198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00601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CBE2B475-E136-7620-9573-81EB29D1BB8E}"/>
              </a:ext>
            </a:extLst>
          </p:cNvPr>
          <p:cNvSpPr>
            <a:spLocks noGrp="1"/>
          </p:cNvSpPr>
          <p:nvPr>
            <p:ph idx="10"/>
          </p:nvPr>
        </p:nvSpPr>
        <p:spPr>
          <a:xfrm>
            <a:off x="4521000" y="162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a:extLst>
              <a:ext uri="{FF2B5EF4-FFF2-40B4-BE49-F238E27FC236}">
                <a16:creationId xmlns:a16="http://schemas.microsoft.com/office/drawing/2014/main" id="{92C73186-8FFD-A885-16E0-86FF7E5B284D}"/>
              </a:ext>
            </a:extLst>
          </p:cNvPr>
          <p:cNvSpPr>
            <a:spLocks noGrp="1"/>
          </p:cNvSpPr>
          <p:nvPr>
            <p:ph idx="11"/>
          </p:nvPr>
        </p:nvSpPr>
        <p:spPr>
          <a:xfrm>
            <a:off x="7986210" y="162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13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98E37138-98AE-550D-5156-D232AF72DC82}"/>
              </a:ext>
            </a:extLst>
          </p:cNvPr>
          <p:cNvSpPr>
            <a:spLocks noGrp="1"/>
          </p:cNvSpPr>
          <p:nvPr>
            <p:ph idx="10"/>
          </p:nvPr>
        </p:nvSpPr>
        <p:spPr>
          <a:xfrm>
            <a:off x="4521000" y="198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B607A12F-136A-9BC1-6C72-610FA14724BB}"/>
              </a:ext>
            </a:extLst>
          </p:cNvPr>
          <p:cNvSpPr>
            <a:spLocks noGrp="1"/>
          </p:cNvSpPr>
          <p:nvPr>
            <p:ph idx="11"/>
          </p:nvPr>
        </p:nvSpPr>
        <p:spPr>
          <a:xfrm>
            <a:off x="7986210" y="198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194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Image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013D0D66-42D9-C6DB-242A-ADD3CAC3BF3D}"/>
              </a:ext>
            </a:extLst>
          </p:cNvPr>
          <p:cNvSpPr>
            <a:spLocks noGrp="1"/>
          </p:cNvSpPr>
          <p:nvPr>
            <p:ph type="pic" sz="quarter" idx="11"/>
          </p:nvPr>
        </p:nvSpPr>
        <p:spPr>
          <a:xfrm>
            <a:off x="6276020" y="1620000"/>
            <a:ext cx="4860925" cy="4186238"/>
          </a:xfrm>
        </p:spPr>
        <p:txBody>
          <a:bodyPr/>
          <a:lstStyle/>
          <a:p>
            <a:endParaRPr lang="en-US" dirty="0"/>
          </a:p>
        </p:txBody>
      </p:sp>
    </p:spTree>
    <p:extLst>
      <p:ext uri="{BB962C8B-B14F-4D97-AF65-F5344CB8AC3E}">
        <p14:creationId xmlns:p14="http://schemas.microsoft.com/office/powerpoint/2010/main" val="4288408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 Image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804A23A-26D4-53C7-B976-7E9BA22131AF}"/>
              </a:ext>
            </a:extLst>
          </p:cNvPr>
          <p:cNvSpPr>
            <a:spLocks noGrp="1"/>
          </p:cNvSpPr>
          <p:nvPr>
            <p:ph idx="1"/>
          </p:nvPr>
        </p:nvSpPr>
        <p:spPr>
          <a:xfrm>
            <a:off x="1056000" y="198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8">
            <a:extLst>
              <a:ext uri="{FF2B5EF4-FFF2-40B4-BE49-F238E27FC236}">
                <a16:creationId xmlns:a16="http://schemas.microsoft.com/office/drawing/2014/main" id="{0FC8320B-EFF3-C528-C890-1FC21E7F627B}"/>
              </a:ext>
            </a:extLst>
          </p:cNvPr>
          <p:cNvSpPr>
            <a:spLocks noGrp="1"/>
          </p:cNvSpPr>
          <p:nvPr>
            <p:ph type="pic" sz="quarter" idx="11"/>
          </p:nvPr>
        </p:nvSpPr>
        <p:spPr>
          <a:xfrm>
            <a:off x="6276020" y="1980000"/>
            <a:ext cx="4860925" cy="4186238"/>
          </a:xfrm>
        </p:spPr>
        <p:txBody>
          <a:bodyPr/>
          <a:lstStyle/>
          <a:p>
            <a:endParaRPr lang="en-US"/>
          </a:p>
        </p:txBody>
      </p:sp>
    </p:spTree>
    <p:extLst>
      <p:ext uri="{BB962C8B-B14F-4D97-AF65-F5344CB8AC3E}">
        <p14:creationId xmlns:p14="http://schemas.microsoft.com/office/powerpoint/2010/main" val="1933882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 Image -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3AD60C6E-0E58-EAB6-B11D-9D61F8024D97}"/>
              </a:ext>
            </a:extLst>
          </p:cNvPr>
          <p:cNvSpPr>
            <a:spLocks noGrp="1"/>
          </p:cNvSpPr>
          <p:nvPr>
            <p:ph type="pic" sz="quarter" idx="12"/>
          </p:nvPr>
        </p:nvSpPr>
        <p:spPr>
          <a:xfrm>
            <a:off x="4520825" y="1620000"/>
            <a:ext cx="6616120" cy="4186238"/>
          </a:xfrm>
        </p:spPr>
        <p:txBody>
          <a:bodyPr/>
          <a:lstStyle/>
          <a:p>
            <a:endParaRPr lang="en-US" dirty="0"/>
          </a:p>
        </p:txBody>
      </p:sp>
    </p:spTree>
    <p:extLst>
      <p:ext uri="{BB962C8B-B14F-4D97-AF65-F5344CB8AC3E}">
        <p14:creationId xmlns:p14="http://schemas.microsoft.com/office/powerpoint/2010/main" val="415800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range">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40843F7-3D5D-671E-031C-3E23D31F1E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6440" y="5499230"/>
            <a:ext cx="1800000" cy="1069811"/>
          </a:xfrm>
          <a:prstGeom prst="rect">
            <a:avLst/>
          </a:prstGeom>
        </p:spPr>
      </p:pic>
      <p:pic>
        <p:nvPicPr>
          <p:cNvPr id="11" name="Graphic 10">
            <a:extLst>
              <a:ext uri="{FF2B5EF4-FFF2-40B4-BE49-F238E27FC236}">
                <a16:creationId xmlns:a16="http://schemas.microsoft.com/office/drawing/2014/main" id="{68E85E2D-B28A-086A-F342-0890568001A6}"/>
              </a:ext>
            </a:extLst>
          </p:cNvPr>
          <p:cNvPicPr>
            <a:picLocks noChangeAspect="1"/>
          </p:cNvPicPr>
          <p:nvPr userDrawn="1"/>
        </p:nvPicPr>
        <p:blipFill>
          <a:blip r:embed="rId4">
            <a:extLst>
              <a:ext uri="{96DAC541-7B7A-43D3-8B79-37D633B846F1}">
                <asvg:svgBlip xmlns:asvg="http://schemas.microsoft.com/office/drawing/2016/SVG/main" r:embed="rId5"/>
              </a:ext>
            </a:extLst>
          </a:blip>
          <a:srcRect l="10674" t="28338" b="17556"/>
          <a:stretch>
            <a:fillRect/>
          </a:stretch>
        </p:blipFill>
        <p:spPr>
          <a:xfrm>
            <a:off x="0" y="0"/>
            <a:ext cx="11882570" cy="6858000"/>
          </a:xfrm>
          <a:custGeom>
            <a:avLst/>
            <a:gdLst>
              <a:gd name="connsiteX0" fmla="*/ 0 w 11882570"/>
              <a:gd name="connsiteY0" fmla="*/ 0 h 6858000"/>
              <a:gd name="connsiteX1" fmla="*/ 11882570 w 11882570"/>
              <a:gd name="connsiteY1" fmla="*/ 0 h 6858000"/>
              <a:gd name="connsiteX2" fmla="*/ 11882570 w 11882570"/>
              <a:gd name="connsiteY2" fmla="*/ 6858000 h 6858000"/>
              <a:gd name="connsiteX3" fmla="*/ 0 w 118825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82570" h="6858000">
                <a:moveTo>
                  <a:pt x="0" y="0"/>
                </a:moveTo>
                <a:lnTo>
                  <a:pt x="11882570" y="0"/>
                </a:lnTo>
                <a:lnTo>
                  <a:pt x="11882570" y="6858000"/>
                </a:lnTo>
                <a:lnTo>
                  <a:pt x="0" y="6858000"/>
                </a:lnTo>
                <a:close/>
              </a:path>
            </a:pathLst>
          </a:custGeom>
        </p:spPr>
      </p:pic>
      <p:sp>
        <p:nvSpPr>
          <p:cNvPr id="6" name="Title 1">
            <a:extLst>
              <a:ext uri="{FF2B5EF4-FFF2-40B4-BE49-F238E27FC236}">
                <a16:creationId xmlns:a16="http://schemas.microsoft.com/office/drawing/2014/main" id="{EF36125E-8C9E-AA78-81FC-46A135B2039E}"/>
              </a:ext>
            </a:extLst>
          </p:cNvPr>
          <p:cNvSpPr>
            <a:spLocks noGrp="1"/>
          </p:cNvSpPr>
          <p:nvPr>
            <p:ph type="ctrTitle"/>
          </p:nvPr>
        </p:nvSpPr>
        <p:spPr>
          <a:xfrm>
            <a:off x="1055440" y="1044000"/>
            <a:ext cx="7965885" cy="2387600"/>
          </a:xfrm>
        </p:spPr>
        <p:txBody>
          <a:bodyPr anchor="b"/>
          <a:lstStyle>
            <a:lvl1pPr algn="l">
              <a:defRPr sz="6000" b="1" i="0">
                <a:solidFill>
                  <a:schemeClr val="bg1"/>
                </a:solidFill>
                <a:latin typeface="Lexend Deca" pitchFamily="2" charset="0"/>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461341E2-0ACB-5ECA-39DB-AE3CCAAC2318}"/>
              </a:ext>
            </a:extLst>
          </p:cNvPr>
          <p:cNvSpPr>
            <a:spLocks noGrp="1"/>
          </p:cNvSpPr>
          <p:nvPr>
            <p:ph type="subTitle" idx="1"/>
          </p:nvPr>
        </p:nvSpPr>
        <p:spPr>
          <a:xfrm>
            <a:off x="1055440" y="3790799"/>
            <a:ext cx="7920880" cy="1123365"/>
          </a:xfrm>
        </p:spPr>
        <p:txBody>
          <a:bodyPr/>
          <a:lstStyle>
            <a:lvl1pPr marL="0" indent="0" algn="l">
              <a:buNone/>
              <a:defRPr sz="2400">
                <a:solidFill>
                  <a:schemeClr val="bg1"/>
                </a:solidFill>
                <a:latin typeface="Lexend De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714210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Image -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8">
            <a:extLst>
              <a:ext uri="{FF2B5EF4-FFF2-40B4-BE49-F238E27FC236}">
                <a16:creationId xmlns:a16="http://schemas.microsoft.com/office/drawing/2014/main" id="{6F1FB814-6B4F-D7D9-10B7-647F70B0CE3D}"/>
              </a:ext>
            </a:extLst>
          </p:cNvPr>
          <p:cNvSpPr>
            <a:spLocks noGrp="1"/>
          </p:cNvSpPr>
          <p:nvPr>
            <p:ph type="pic" sz="quarter" idx="12"/>
          </p:nvPr>
        </p:nvSpPr>
        <p:spPr>
          <a:xfrm>
            <a:off x="4520825" y="1980000"/>
            <a:ext cx="6616120" cy="4186238"/>
          </a:xfrm>
        </p:spPr>
        <p:txBody>
          <a:bodyPr/>
          <a:lstStyle/>
          <a:p>
            <a:endParaRPr lang="en-US"/>
          </a:p>
        </p:txBody>
      </p:sp>
    </p:spTree>
    <p:extLst>
      <p:ext uri="{BB962C8B-B14F-4D97-AF65-F5344CB8AC3E}">
        <p14:creationId xmlns:p14="http://schemas.microsoft.com/office/powerpoint/2010/main" val="829448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Image - 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66168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3AD60C6E-0E58-EAB6-B11D-9D61F8024D97}"/>
              </a:ext>
            </a:extLst>
          </p:cNvPr>
          <p:cNvSpPr>
            <a:spLocks noGrp="1"/>
          </p:cNvSpPr>
          <p:nvPr>
            <p:ph type="pic" sz="quarter" idx="12"/>
          </p:nvPr>
        </p:nvSpPr>
        <p:spPr>
          <a:xfrm>
            <a:off x="7986210" y="1620000"/>
            <a:ext cx="3150000" cy="4186238"/>
          </a:xfrm>
        </p:spPr>
        <p:txBody>
          <a:bodyPr/>
          <a:lstStyle/>
          <a:p>
            <a:endParaRPr lang="en-US" dirty="0"/>
          </a:p>
        </p:txBody>
      </p:sp>
    </p:spTree>
    <p:extLst>
      <p:ext uri="{BB962C8B-B14F-4D97-AF65-F5344CB8AC3E}">
        <p14:creationId xmlns:p14="http://schemas.microsoft.com/office/powerpoint/2010/main" val="297166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Image - 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AE81CC8-DAB4-DE29-E31C-38BEB938FC3A}"/>
              </a:ext>
            </a:extLst>
          </p:cNvPr>
          <p:cNvSpPr>
            <a:spLocks noGrp="1"/>
          </p:cNvSpPr>
          <p:nvPr>
            <p:ph idx="1"/>
          </p:nvPr>
        </p:nvSpPr>
        <p:spPr>
          <a:xfrm>
            <a:off x="1056000" y="1980000"/>
            <a:ext cx="66168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8">
            <a:extLst>
              <a:ext uri="{FF2B5EF4-FFF2-40B4-BE49-F238E27FC236}">
                <a16:creationId xmlns:a16="http://schemas.microsoft.com/office/drawing/2014/main" id="{6BAD26DC-25CF-32EC-0148-8C98CB0B71F9}"/>
              </a:ext>
            </a:extLst>
          </p:cNvPr>
          <p:cNvSpPr>
            <a:spLocks noGrp="1"/>
          </p:cNvSpPr>
          <p:nvPr>
            <p:ph type="pic" sz="quarter" idx="12"/>
          </p:nvPr>
        </p:nvSpPr>
        <p:spPr>
          <a:xfrm>
            <a:off x="7986210" y="1980000"/>
            <a:ext cx="3150000" cy="4186238"/>
          </a:xfrm>
        </p:spPr>
        <p:txBody>
          <a:bodyPr/>
          <a:lstStyle/>
          <a:p>
            <a:endParaRPr lang="en-US" dirty="0"/>
          </a:p>
        </p:txBody>
      </p:sp>
    </p:spTree>
    <p:extLst>
      <p:ext uri="{BB962C8B-B14F-4D97-AF65-F5344CB8AC3E}">
        <p14:creationId xmlns:p14="http://schemas.microsoft.com/office/powerpoint/2010/main" val="288552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Image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CBE2B475-E136-7620-9573-81EB29D1BB8E}"/>
              </a:ext>
            </a:extLst>
          </p:cNvPr>
          <p:cNvSpPr>
            <a:spLocks noGrp="1"/>
          </p:cNvSpPr>
          <p:nvPr>
            <p:ph idx="10"/>
          </p:nvPr>
        </p:nvSpPr>
        <p:spPr>
          <a:xfrm>
            <a:off x="4521000" y="162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8">
            <a:extLst>
              <a:ext uri="{FF2B5EF4-FFF2-40B4-BE49-F238E27FC236}">
                <a16:creationId xmlns:a16="http://schemas.microsoft.com/office/drawing/2014/main" id="{3AD60C6E-0E58-EAB6-B11D-9D61F8024D97}"/>
              </a:ext>
            </a:extLst>
          </p:cNvPr>
          <p:cNvSpPr>
            <a:spLocks noGrp="1"/>
          </p:cNvSpPr>
          <p:nvPr>
            <p:ph type="pic" sz="quarter" idx="12"/>
          </p:nvPr>
        </p:nvSpPr>
        <p:spPr>
          <a:xfrm>
            <a:off x="7986210" y="1620000"/>
            <a:ext cx="3150735" cy="4186238"/>
          </a:xfrm>
        </p:spPr>
        <p:txBody>
          <a:bodyPr/>
          <a:lstStyle/>
          <a:p>
            <a:endParaRPr lang="en-US" dirty="0"/>
          </a:p>
        </p:txBody>
      </p:sp>
    </p:spTree>
    <p:extLst>
      <p:ext uri="{BB962C8B-B14F-4D97-AF65-F5344CB8AC3E}">
        <p14:creationId xmlns:p14="http://schemas.microsoft.com/office/powerpoint/2010/main" val="1366763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Image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pitchFamily="2" charset="0"/>
              </a:defRPr>
            </a:lvl4pPr>
            <a:lvl5pPr marL="230400">
              <a:lnSpc>
                <a:spcPct val="100000"/>
              </a:lnSpc>
              <a:spcBef>
                <a:spcPts val="0"/>
              </a:spcBef>
              <a:spcAft>
                <a:spcPts val="1000"/>
              </a:spcAft>
              <a:defRPr>
                <a:latin typeface="Lexend"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98E37138-98AE-550D-5156-D232AF72DC82}"/>
              </a:ext>
            </a:extLst>
          </p:cNvPr>
          <p:cNvSpPr>
            <a:spLocks noGrp="1"/>
          </p:cNvSpPr>
          <p:nvPr>
            <p:ph idx="10"/>
          </p:nvPr>
        </p:nvSpPr>
        <p:spPr>
          <a:xfrm>
            <a:off x="4521000" y="198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8">
            <a:extLst>
              <a:ext uri="{FF2B5EF4-FFF2-40B4-BE49-F238E27FC236}">
                <a16:creationId xmlns:a16="http://schemas.microsoft.com/office/drawing/2014/main" id="{6F1FB814-6B4F-D7D9-10B7-647F70B0CE3D}"/>
              </a:ext>
            </a:extLst>
          </p:cNvPr>
          <p:cNvSpPr>
            <a:spLocks noGrp="1"/>
          </p:cNvSpPr>
          <p:nvPr>
            <p:ph type="pic" sz="quarter" idx="12"/>
          </p:nvPr>
        </p:nvSpPr>
        <p:spPr>
          <a:xfrm>
            <a:off x="7986210" y="1980000"/>
            <a:ext cx="3150735" cy="4186238"/>
          </a:xfrm>
        </p:spPr>
        <p:txBody>
          <a:bodyPr/>
          <a:lstStyle/>
          <a:p>
            <a:endParaRPr lang="en-US"/>
          </a:p>
        </p:txBody>
      </p:sp>
    </p:spTree>
    <p:extLst>
      <p:ext uri="{BB962C8B-B14F-4D97-AF65-F5344CB8AC3E}">
        <p14:creationId xmlns:p14="http://schemas.microsoft.com/office/powerpoint/2010/main" val="160892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Image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4860540" cy="720080"/>
          </a:xfrm>
        </p:spPr>
        <p:txBody>
          <a:bodyPr/>
          <a:lstStyle>
            <a:lvl1pPr>
              <a:defRPr b="1" i="0">
                <a:latin typeface="Lexend Deca" pitchFamily="2" charset="77"/>
              </a:defRPr>
            </a:lvl1pPr>
          </a:lstStyle>
          <a:p>
            <a:r>
              <a:rPr lang="en-GB" dirty="0"/>
              <a:t>Click to add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013D0D66-42D9-C6DB-242A-ADD3CAC3BF3D}"/>
              </a:ext>
            </a:extLst>
          </p:cNvPr>
          <p:cNvSpPr>
            <a:spLocks noGrp="1"/>
          </p:cNvSpPr>
          <p:nvPr>
            <p:ph type="pic" sz="quarter" idx="11"/>
          </p:nvPr>
        </p:nvSpPr>
        <p:spPr>
          <a:xfrm>
            <a:off x="6287874" y="0"/>
            <a:ext cx="5915980" cy="6858000"/>
          </a:xfrm>
        </p:spPr>
        <p:txBody>
          <a:bodyPr anchor="ctr" anchorCtr="0"/>
          <a:lstStyle>
            <a:lvl1pPr algn="ctr">
              <a:defRPr/>
            </a:lvl1pPr>
          </a:lstStyle>
          <a:p>
            <a:endParaRPr lang="en-US"/>
          </a:p>
        </p:txBody>
      </p:sp>
    </p:spTree>
    <p:extLst>
      <p:ext uri="{BB962C8B-B14F-4D97-AF65-F5344CB8AC3E}">
        <p14:creationId xmlns:p14="http://schemas.microsoft.com/office/powerpoint/2010/main" val="163449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486118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804A23A-26D4-53C7-B976-7E9BA22131AF}"/>
              </a:ext>
            </a:extLst>
          </p:cNvPr>
          <p:cNvSpPr>
            <a:spLocks noGrp="1"/>
          </p:cNvSpPr>
          <p:nvPr>
            <p:ph idx="1"/>
          </p:nvPr>
        </p:nvSpPr>
        <p:spPr>
          <a:xfrm>
            <a:off x="1056000" y="198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8">
            <a:extLst>
              <a:ext uri="{FF2B5EF4-FFF2-40B4-BE49-F238E27FC236}">
                <a16:creationId xmlns:a16="http://schemas.microsoft.com/office/drawing/2014/main" id="{1B4BA6B1-18F7-7B84-4F05-49CED3D7B825}"/>
              </a:ext>
            </a:extLst>
          </p:cNvPr>
          <p:cNvSpPr>
            <a:spLocks noGrp="1"/>
          </p:cNvSpPr>
          <p:nvPr>
            <p:ph type="pic" sz="quarter" idx="11"/>
          </p:nvPr>
        </p:nvSpPr>
        <p:spPr>
          <a:xfrm>
            <a:off x="6287874" y="0"/>
            <a:ext cx="5915980" cy="6858000"/>
          </a:xfrm>
        </p:spPr>
        <p:txBody>
          <a:bodyPr anchor="ctr" anchorCtr="0"/>
          <a:lstStyle>
            <a:lvl1pPr algn="ctr">
              <a:defRPr/>
            </a:lvl1pPr>
          </a:lstStyle>
          <a:p>
            <a:endParaRPr lang="en-US"/>
          </a:p>
        </p:txBody>
      </p:sp>
    </p:spTree>
    <p:extLst>
      <p:ext uri="{BB962C8B-B14F-4D97-AF65-F5344CB8AC3E}">
        <p14:creationId xmlns:p14="http://schemas.microsoft.com/office/powerpoint/2010/main" val="3703984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Image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6615735" cy="720080"/>
          </a:xfrm>
        </p:spPr>
        <p:txBody>
          <a:bodyPr/>
          <a:lstStyle>
            <a:lvl1pPr>
              <a:defRPr b="1" i="0">
                <a:latin typeface="Lexend Deca" pitchFamily="2" charset="77"/>
              </a:defRPr>
            </a:lvl1pPr>
          </a:lstStyle>
          <a:p>
            <a:r>
              <a:rPr lang="en-GB" dirty="0"/>
              <a:t>Click to add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E2B475-E136-7620-9573-81EB29D1BB8E}"/>
              </a:ext>
            </a:extLst>
          </p:cNvPr>
          <p:cNvSpPr>
            <a:spLocks noGrp="1"/>
          </p:cNvSpPr>
          <p:nvPr>
            <p:ph idx="10"/>
          </p:nvPr>
        </p:nvSpPr>
        <p:spPr>
          <a:xfrm>
            <a:off x="4521000" y="162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8">
            <a:extLst>
              <a:ext uri="{FF2B5EF4-FFF2-40B4-BE49-F238E27FC236}">
                <a16:creationId xmlns:a16="http://schemas.microsoft.com/office/drawing/2014/main" id="{3AD60C6E-0E58-EAB6-B11D-9D61F8024D97}"/>
              </a:ext>
            </a:extLst>
          </p:cNvPr>
          <p:cNvSpPr>
            <a:spLocks noGrp="1"/>
          </p:cNvSpPr>
          <p:nvPr>
            <p:ph type="pic" sz="quarter" idx="12"/>
          </p:nvPr>
        </p:nvSpPr>
        <p:spPr>
          <a:xfrm>
            <a:off x="7986210" y="0"/>
            <a:ext cx="4205790" cy="6858000"/>
          </a:xfrm>
        </p:spPr>
        <p:txBody>
          <a:bodyPr anchor="ctr" anchorCtr="0"/>
          <a:lstStyle>
            <a:lvl1pPr algn="ctr">
              <a:defRPr/>
            </a:lvl1pPr>
          </a:lstStyle>
          <a:p>
            <a:endParaRPr lang="en-US" dirty="0"/>
          </a:p>
        </p:txBody>
      </p:sp>
    </p:spTree>
    <p:extLst>
      <p:ext uri="{BB962C8B-B14F-4D97-AF65-F5344CB8AC3E}">
        <p14:creationId xmlns:p14="http://schemas.microsoft.com/office/powerpoint/2010/main" val="3768765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Third Image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6616375"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CA7334-9E67-4FBF-C431-12D21A5251A1}"/>
              </a:ext>
            </a:extLst>
          </p:cNvPr>
          <p:cNvSpPr>
            <a:spLocks noGrp="1"/>
          </p:cNvSpPr>
          <p:nvPr>
            <p:ph idx="1"/>
          </p:nvPr>
        </p:nvSpPr>
        <p:spPr>
          <a:xfrm>
            <a:off x="1056000" y="1980000"/>
            <a:ext cx="3150000" cy="4186800"/>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98E37138-98AE-550D-5156-D232AF72DC82}"/>
              </a:ext>
            </a:extLst>
          </p:cNvPr>
          <p:cNvSpPr>
            <a:spLocks noGrp="1"/>
          </p:cNvSpPr>
          <p:nvPr>
            <p:ph idx="10"/>
          </p:nvPr>
        </p:nvSpPr>
        <p:spPr>
          <a:xfrm>
            <a:off x="4521000" y="1980000"/>
            <a:ext cx="315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8">
            <a:extLst>
              <a:ext uri="{FF2B5EF4-FFF2-40B4-BE49-F238E27FC236}">
                <a16:creationId xmlns:a16="http://schemas.microsoft.com/office/drawing/2014/main" id="{638889D5-D91A-660A-3FE9-1CAD29F33794}"/>
              </a:ext>
            </a:extLst>
          </p:cNvPr>
          <p:cNvSpPr>
            <a:spLocks noGrp="1"/>
          </p:cNvSpPr>
          <p:nvPr>
            <p:ph type="pic" sz="quarter" idx="12"/>
          </p:nvPr>
        </p:nvSpPr>
        <p:spPr>
          <a:xfrm>
            <a:off x="7986210" y="0"/>
            <a:ext cx="4205790" cy="6858000"/>
          </a:xfrm>
        </p:spPr>
        <p:txBody>
          <a:bodyPr anchor="ctr" anchorCtr="0"/>
          <a:lstStyle>
            <a:lvl1pPr algn="ctr">
              <a:defRPr/>
            </a:lvl1pPr>
          </a:lstStyle>
          <a:p>
            <a:endParaRPr lang="en-US" dirty="0"/>
          </a:p>
        </p:txBody>
      </p:sp>
    </p:spTree>
    <p:extLst>
      <p:ext uri="{BB962C8B-B14F-4D97-AF65-F5344CB8AC3E}">
        <p14:creationId xmlns:p14="http://schemas.microsoft.com/office/powerpoint/2010/main" val="2338980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Boxes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13AAC21B-3DEC-3A3A-3E5E-33941EFDCBA8}"/>
              </a:ext>
            </a:extLst>
          </p:cNvPr>
          <p:cNvSpPr>
            <a:spLocks noGrp="1"/>
          </p:cNvSpPr>
          <p:nvPr>
            <p:ph idx="13"/>
          </p:nvPr>
        </p:nvSpPr>
        <p:spPr>
          <a:xfrm>
            <a:off x="4521000" y="1620000"/>
            <a:ext cx="3150000" cy="41868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990E943F-C7A5-F139-46D2-ED3E4D840295}"/>
              </a:ext>
            </a:extLst>
          </p:cNvPr>
          <p:cNvSpPr>
            <a:spLocks noGrp="1"/>
          </p:cNvSpPr>
          <p:nvPr>
            <p:ph idx="14"/>
          </p:nvPr>
        </p:nvSpPr>
        <p:spPr>
          <a:xfrm>
            <a:off x="7986210" y="1620000"/>
            <a:ext cx="315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711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2C397FD-1711-0A3A-CD8A-696EAD028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6440" y="5499230"/>
            <a:ext cx="1800000" cy="1069811"/>
          </a:xfrm>
          <a:prstGeom prst="rect">
            <a:avLst/>
          </a:prstGeom>
        </p:spPr>
      </p:pic>
      <p:sp>
        <p:nvSpPr>
          <p:cNvPr id="13" name="Title 1">
            <a:extLst>
              <a:ext uri="{FF2B5EF4-FFF2-40B4-BE49-F238E27FC236}">
                <a16:creationId xmlns:a16="http://schemas.microsoft.com/office/drawing/2014/main" id="{88E3A21F-9B63-E62B-9B9B-3B34773D3E03}"/>
              </a:ext>
            </a:extLst>
          </p:cNvPr>
          <p:cNvSpPr>
            <a:spLocks noGrp="1"/>
          </p:cNvSpPr>
          <p:nvPr>
            <p:ph type="ctrTitle"/>
          </p:nvPr>
        </p:nvSpPr>
        <p:spPr>
          <a:xfrm>
            <a:off x="1055440" y="1267200"/>
            <a:ext cx="7965885" cy="5040000"/>
          </a:xfrm>
        </p:spPr>
        <p:txBody>
          <a:bodyPr anchor="t" anchorCtr="0"/>
          <a:lstStyle>
            <a:lvl1pPr algn="l">
              <a:defRPr sz="6000" b="1" i="0">
                <a:solidFill>
                  <a:schemeClr val="bg1"/>
                </a:solidFill>
                <a:latin typeface="Lexend Deca"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41416219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oxes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69DB54F-5296-1A41-C2F3-E748639F8AC5}"/>
              </a:ext>
            </a:extLst>
          </p:cNvPr>
          <p:cNvSpPr>
            <a:spLocks noGrp="1"/>
          </p:cNvSpPr>
          <p:nvPr>
            <p:ph idx="1"/>
          </p:nvPr>
        </p:nvSpPr>
        <p:spPr>
          <a:xfrm>
            <a:off x="1056000" y="1980000"/>
            <a:ext cx="315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A4542DFD-4F8C-FCA6-33D8-D7398963E140}"/>
              </a:ext>
            </a:extLst>
          </p:cNvPr>
          <p:cNvSpPr>
            <a:spLocks noGrp="1"/>
          </p:cNvSpPr>
          <p:nvPr>
            <p:ph idx="13"/>
          </p:nvPr>
        </p:nvSpPr>
        <p:spPr>
          <a:xfrm>
            <a:off x="4521000" y="1980000"/>
            <a:ext cx="3150000" cy="41868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a:extLst>
              <a:ext uri="{FF2B5EF4-FFF2-40B4-BE49-F238E27FC236}">
                <a16:creationId xmlns:a16="http://schemas.microsoft.com/office/drawing/2014/main" id="{0510D699-C1F8-C5BC-726E-658A9BCBF58E}"/>
              </a:ext>
            </a:extLst>
          </p:cNvPr>
          <p:cNvSpPr>
            <a:spLocks noGrp="1"/>
          </p:cNvSpPr>
          <p:nvPr>
            <p:ph idx="14"/>
          </p:nvPr>
        </p:nvSpPr>
        <p:spPr>
          <a:xfrm>
            <a:off x="7986210" y="1980000"/>
            <a:ext cx="315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6317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es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3150000" cy="216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13AAC21B-3DEC-3A3A-3E5E-33941EFDCBA8}"/>
              </a:ext>
            </a:extLst>
          </p:cNvPr>
          <p:cNvSpPr>
            <a:spLocks noGrp="1"/>
          </p:cNvSpPr>
          <p:nvPr>
            <p:ph idx="13"/>
          </p:nvPr>
        </p:nvSpPr>
        <p:spPr>
          <a:xfrm>
            <a:off x="4521000" y="1620000"/>
            <a:ext cx="3150000" cy="216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990E943F-C7A5-F139-46D2-ED3E4D840295}"/>
              </a:ext>
            </a:extLst>
          </p:cNvPr>
          <p:cNvSpPr>
            <a:spLocks noGrp="1"/>
          </p:cNvSpPr>
          <p:nvPr>
            <p:ph idx="14"/>
          </p:nvPr>
        </p:nvSpPr>
        <p:spPr>
          <a:xfrm>
            <a:off x="7986210" y="1620000"/>
            <a:ext cx="3150000" cy="216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3445B8AE-F456-CAD6-5858-10E9A1AE3210}"/>
              </a:ext>
            </a:extLst>
          </p:cNvPr>
          <p:cNvSpPr>
            <a:spLocks noGrp="1"/>
          </p:cNvSpPr>
          <p:nvPr>
            <p:ph idx="15"/>
          </p:nvPr>
        </p:nvSpPr>
        <p:spPr>
          <a:xfrm>
            <a:off x="1056000" y="4039200"/>
            <a:ext cx="3150000" cy="216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28A19089-0079-E0FD-0C3B-00566318A4CC}"/>
              </a:ext>
            </a:extLst>
          </p:cNvPr>
          <p:cNvSpPr>
            <a:spLocks noGrp="1"/>
          </p:cNvSpPr>
          <p:nvPr>
            <p:ph idx="16"/>
          </p:nvPr>
        </p:nvSpPr>
        <p:spPr>
          <a:xfrm>
            <a:off x="4521000" y="4039200"/>
            <a:ext cx="3150000" cy="216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a:extLst>
              <a:ext uri="{FF2B5EF4-FFF2-40B4-BE49-F238E27FC236}">
                <a16:creationId xmlns:a16="http://schemas.microsoft.com/office/drawing/2014/main" id="{D748540D-9CD8-EB78-144C-8B34D7DCFD08}"/>
              </a:ext>
            </a:extLst>
          </p:cNvPr>
          <p:cNvSpPr>
            <a:spLocks noGrp="1"/>
          </p:cNvSpPr>
          <p:nvPr>
            <p:ph idx="17"/>
          </p:nvPr>
        </p:nvSpPr>
        <p:spPr>
          <a:xfrm>
            <a:off x="7986210" y="4039200"/>
            <a:ext cx="3150000" cy="216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3344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Boxes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31C822-483B-E28D-8791-345297405345}"/>
              </a:ext>
            </a:extLst>
          </p:cNvPr>
          <p:cNvSpPr>
            <a:spLocks noGrp="1"/>
          </p:cNvSpPr>
          <p:nvPr>
            <p:ph idx="1"/>
          </p:nvPr>
        </p:nvSpPr>
        <p:spPr>
          <a:xfrm>
            <a:off x="1056000" y="1980000"/>
            <a:ext cx="3150000" cy="198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a:extLst>
              <a:ext uri="{FF2B5EF4-FFF2-40B4-BE49-F238E27FC236}">
                <a16:creationId xmlns:a16="http://schemas.microsoft.com/office/drawing/2014/main" id="{40744D75-D9B6-E7ED-6DEE-DE121A221E7A}"/>
              </a:ext>
            </a:extLst>
          </p:cNvPr>
          <p:cNvSpPr>
            <a:spLocks noGrp="1"/>
          </p:cNvSpPr>
          <p:nvPr>
            <p:ph idx="13"/>
          </p:nvPr>
        </p:nvSpPr>
        <p:spPr>
          <a:xfrm>
            <a:off x="4521000" y="1980000"/>
            <a:ext cx="3150000" cy="198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0EE4D41F-8BB0-0AE0-C3FD-2D8AE1F36198}"/>
              </a:ext>
            </a:extLst>
          </p:cNvPr>
          <p:cNvSpPr>
            <a:spLocks noGrp="1"/>
          </p:cNvSpPr>
          <p:nvPr>
            <p:ph idx="14"/>
          </p:nvPr>
        </p:nvSpPr>
        <p:spPr>
          <a:xfrm>
            <a:off x="7986210" y="1980000"/>
            <a:ext cx="3150000" cy="198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6255F80A-EFC7-EFBA-D03D-B952FA9A3438}"/>
              </a:ext>
            </a:extLst>
          </p:cNvPr>
          <p:cNvSpPr>
            <a:spLocks noGrp="1"/>
          </p:cNvSpPr>
          <p:nvPr>
            <p:ph idx="15"/>
          </p:nvPr>
        </p:nvSpPr>
        <p:spPr>
          <a:xfrm>
            <a:off x="1056000" y="4239090"/>
            <a:ext cx="3150000" cy="198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2">
            <a:extLst>
              <a:ext uri="{FF2B5EF4-FFF2-40B4-BE49-F238E27FC236}">
                <a16:creationId xmlns:a16="http://schemas.microsoft.com/office/drawing/2014/main" id="{EB65F768-CBB7-2F44-0D3F-C2E6DB8FA89C}"/>
              </a:ext>
            </a:extLst>
          </p:cNvPr>
          <p:cNvSpPr>
            <a:spLocks noGrp="1"/>
          </p:cNvSpPr>
          <p:nvPr>
            <p:ph idx="16"/>
          </p:nvPr>
        </p:nvSpPr>
        <p:spPr>
          <a:xfrm>
            <a:off x="4521000" y="4239090"/>
            <a:ext cx="3150000" cy="19800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a:extLst>
              <a:ext uri="{FF2B5EF4-FFF2-40B4-BE49-F238E27FC236}">
                <a16:creationId xmlns:a16="http://schemas.microsoft.com/office/drawing/2014/main" id="{DBF28166-71CB-0D3B-8AE6-2B9669507D11}"/>
              </a:ext>
            </a:extLst>
          </p:cNvPr>
          <p:cNvSpPr>
            <a:spLocks noGrp="1"/>
          </p:cNvSpPr>
          <p:nvPr>
            <p:ph idx="17"/>
          </p:nvPr>
        </p:nvSpPr>
        <p:spPr>
          <a:xfrm>
            <a:off x="7986210" y="4239090"/>
            <a:ext cx="3150000" cy="19800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47676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Boxes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486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1" y="15033"/>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619DF5F3-F1DB-7A36-89A2-8FEDD4EB164C}"/>
              </a:ext>
            </a:extLst>
          </p:cNvPr>
          <p:cNvSpPr>
            <a:spLocks noGrp="1"/>
          </p:cNvSpPr>
          <p:nvPr>
            <p:ph idx="10"/>
          </p:nvPr>
        </p:nvSpPr>
        <p:spPr>
          <a:xfrm>
            <a:off x="6276020" y="1620000"/>
            <a:ext cx="4860000" cy="41868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4925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Boxes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937C60-F6F0-54BB-6F65-9661183CFB3C}"/>
              </a:ext>
            </a:extLst>
          </p:cNvPr>
          <p:cNvSpPr>
            <a:spLocks noGrp="1"/>
          </p:cNvSpPr>
          <p:nvPr>
            <p:ph idx="1"/>
          </p:nvPr>
        </p:nvSpPr>
        <p:spPr>
          <a:xfrm>
            <a:off x="1056000" y="1980000"/>
            <a:ext cx="4860000" cy="4186800"/>
          </a:xfrm>
          <a:prstGeom prst="roundRect">
            <a:avLst>
              <a:gd name="adj" fmla="val 3654"/>
            </a:avLst>
          </a:prstGeom>
          <a:solidFill>
            <a:schemeClr val="accent1"/>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a:extLst>
              <a:ext uri="{FF2B5EF4-FFF2-40B4-BE49-F238E27FC236}">
                <a16:creationId xmlns:a16="http://schemas.microsoft.com/office/drawing/2014/main" id="{454D4606-8E7E-071A-4D31-88FD5E59A1E4}"/>
              </a:ext>
            </a:extLst>
          </p:cNvPr>
          <p:cNvSpPr>
            <a:spLocks noGrp="1"/>
          </p:cNvSpPr>
          <p:nvPr>
            <p:ph idx="10"/>
          </p:nvPr>
        </p:nvSpPr>
        <p:spPr>
          <a:xfrm>
            <a:off x="6276020" y="1980000"/>
            <a:ext cx="4860000" cy="4186800"/>
          </a:xfrm>
          <a:prstGeom prst="roundRect">
            <a:avLst>
              <a:gd name="adj" fmla="val 3654"/>
            </a:avLst>
          </a:prstGeom>
          <a:solidFill>
            <a:schemeClr val="accent4"/>
          </a:solidFill>
        </p:spPr>
        <p:txBody>
          <a:bodyPr lIns="180000" tIns="180000" rIns="180000" bIns="180000"/>
          <a:lstStyle>
            <a:lvl1pPr marL="0" indent="0">
              <a:spcBef>
                <a:spcPts val="0"/>
              </a:spcBef>
              <a:spcAft>
                <a:spcPts val="2000"/>
              </a:spcAft>
              <a:buNone/>
              <a:defRPr>
                <a:solidFill>
                  <a:schemeClr val="bg1"/>
                </a:solidFill>
              </a:defRPr>
            </a:lvl1pPr>
            <a:lvl2pPr marL="1800" indent="0">
              <a:spcBef>
                <a:spcPts val="0"/>
              </a:spcBef>
              <a:spcAft>
                <a:spcPts val="1800"/>
              </a:spcAft>
              <a:buNone/>
              <a:defRPr>
                <a:solidFill>
                  <a:schemeClr val="bg1"/>
                </a:solidFill>
              </a:defRPr>
            </a:lvl2pPr>
            <a:lvl3pPr marL="1800" indent="0">
              <a:lnSpc>
                <a:spcPts val="2400"/>
              </a:lnSpc>
              <a:spcBef>
                <a:spcPts val="0"/>
              </a:spcBef>
              <a:spcAft>
                <a:spcPts val="600"/>
              </a:spcAft>
              <a:buNone/>
              <a:defRPr b="1" i="0">
                <a:solidFill>
                  <a:schemeClr val="bg1"/>
                </a:solidFill>
                <a:latin typeface="Lexend Deca" pitchFamily="2" charset="77"/>
              </a:defRPr>
            </a:lvl3pPr>
            <a:lvl4pPr marL="1800" indent="0">
              <a:spcBef>
                <a:spcPts val="0"/>
              </a:spcBef>
              <a:spcAft>
                <a:spcPts val="1200"/>
              </a:spcAft>
              <a:buNone/>
              <a:defRPr>
                <a:solidFill>
                  <a:schemeClr val="bg1"/>
                </a:solidFill>
              </a:defRPr>
            </a:lvl4pPr>
            <a:lvl5pPr marL="1800" indent="0">
              <a:spcBef>
                <a:spcPts val="0"/>
              </a:spcBef>
              <a:spcAft>
                <a:spcPts val="1000"/>
              </a:spcAft>
              <a:buNone/>
              <a:defRPr>
                <a:solidFill>
                  <a:schemeClr val="bg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9068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B7E4-7FE5-4573-9D81-1938C7F81B60}"/>
              </a:ext>
            </a:extLst>
          </p:cNvPr>
          <p:cNvSpPr>
            <a:spLocks noGrp="1"/>
          </p:cNvSpPr>
          <p:nvPr>
            <p:ph type="title"/>
          </p:nvPr>
        </p:nvSpPr>
        <p:spPr/>
        <p:txBody>
          <a:bodyPr/>
          <a:lstStyle>
            <a:lvl1pPr>
              <a:defRPr sz="36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9CD75AC-DAFD-458A-8915-02AE1B23AF34}"/>
              </a:ext>
            </a:extLst>
          </p:cNvPr>
          <p:cNvSpPr>
            <a:spLocks noGrp="1"/>
          </p:cNvSpPr>
          <p:nvPr>
            <p:ph type="dt" sz="half" idx="10"/>
          </p:nvPr>
        </p:nvSpPr>
        <p:spPr/>
        <p:txBody>
          <a:bodyPr/>
          <a:lstStyle/>
          <a:p>
            <a:fld id="{267E031E-17FD-44DA-B0ED-7EEC5ACE0032}" type="datetime1">
              <a:rPr lang="en-GB" smtClean="0">
                <a:solidFill>
                  <a:prstClr val="black">
                    <a:tint val="75000"/>
                  </a:prstClr>
                </a:solidFill>
              </a:rPr>
              <a:pPr/>
              <a:t>12/06/2024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FDAEFB92-9835-4947-ABD0-B0692A15B686}"/>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18C8349C-25DD-41D3-A47E-C96691755C56}"/>
              </a:ext>
            </a:extLst>
          </p:cNvPr>
          <p:cNvSpPr>
            <a:spLocks noGrp="1"/>
          </p:cNvSpPr>
          <p:nvPr>
            <p:ph type="sldNum" sz="quarter" idx="12"/>
          </p:nvPr>
        </p:nvSpPr>
        <p:spPr/>
        <p:txBody>
          <a:bodyPr/>
          <a:lstStyle/>
          <a:p>
            <a:fld id="{21928805-9B22-4A97-8ACC-1BE079EC0B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Oran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2C397FD-1711-0A3A-CD8A-696EAD028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6440" y="5499230"/>
            <a:ext cx="1800000" cy="1069811"/>
          </a:xfrm>
          <a:prstGeom prst="rect">
            <a:avLst/>
          </a:prstGeom>
        </p:spPr>
      </p:pic>
      <p:sp>
        <p:nvSpPr>
          <p:cNvPr id="13" name="Title 1">
            <a:extLst>
              <a:ext uri="{FF2B5EF4-FFF2-40B4-BE49-F238E27FC236}">
                <a16:creationId xmlns:a16="http://schemas.microsoft.com/office/drawing/2014/main" id="{88E3A21F-9B63-E62B-9B9B-3B34773D3E03}"/>
              </a:ext>
            </a:extLst>
          </p:cNvPr>
          <p:cNvSpPr>
            <a:spLocks noGrp="1"/>
          </p:cNvSpPr>
          <p:nvPr>
            <p:ph type="ctrTitle"/>
          </p:nvPr>
        </p:nvSpPr>
        <p:spPr>
          <a:xfrm>
            <a:off x="1055440" y="1267200"/>
            <a:ext cx="7965885" cy="5040000"/>
          </a:xfrm>
        </p:spPr>
        <p:txBody>
          <a:bodyPr anchor="t" anchorCtr="0"/>
          <a:lstStyle>
            <a:lvl1pPr algn="l">
              <a:defRPr sz="6000" b="1" i="0">
                <a:solidFill>
                  <a:schemeClr val="bg1"/>
                </a:solidFill>
                <a:latin typeface="Lexend Deca"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3426172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F79F5A-D336-9842-ED6D-D0AEB665D496}"/>
              </a:ext>
            </a:extLst>
          </p:cNvPr>
          <p:cNvPicPr>
            <a:picLocks noChangeAspect="1"/>
          </p:cNvPicPr>
          <p:nvPr userDrawn="1"/>
        </p:nvPicPr>
        <p:blipFill>
          <a:blip r:embed="rId2">
            <a:extLst>
              <a:ext uri="{96DAC541-7B7A-43D3-8B79-37D633B846F1}">
                <asvg:svgBlip xmlns:asvg="http://schemas.microsoft.com/office/drawing/2016/SVG/main" r:embed="rId3"/>
              </a:ext>
            </a:extLst>
          </a:blip>
          <a:srcRect l="7975" t="5673" b="11458"/>
          <a:stretch>
            <a:fillRect/>
          </a:stretch>
        </p:blipFill>
        <p:spPr>
          <a:xfrm rot="20190601">
            <a:off x="-826355" y="-1956894"/>
            <a:ext cx="13007913" cy="11161132"/>
          </a:xfrm>
          <a:custGeom>
            <a:avLst/>
            <a:gdLst>
              <a:gd name="connsiteX0" fmla="*/ 2738677 w 13007913"/>
              <a:gd name="connsiteY0" fmla="*/ 0 h 11161132"/>
              <a:gd name="connsiteX1" fmla="*/ 13007913 w 13007913"/>
              <a:gd name="connsiteY1" fmla="*/ 4463057 h 11161132"/>
              <a:gd name="connsiteX2" fmla="*/ 13007913 w 13007913"/>
              <a:gd name="connsiteY2" fmla="*/ 6958997 h 11161132"/>
              <a:gd name="connsiteX3" fmla="*/ 11181646 w 13007913"/>
              <a:gd name="connsiteY3" fmla="*/ 11161132 h 11161132"/>
              <a:gd name="connsiteX4" fmla="*/ 0 w 13007913"/>
              <a:gd name="connsiteY4" fmla="*/ 6301538 h 111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913" h="11161132">
                <a:moveTo>
                  <a:pt x="2738677" y="0"/>
                </a:moveTo>
                <a:lnTo>
                  <a:pt x="13007913" y="4463057"/>
                </a:lnTo>
                <a:lnTo>
                  <a:pt x="13007913" y="6958997"/>
                </a:lnTo>
                <a:lnTo>
                  <a:pt x="11181646" y="11161132"/>
                </a:lnTo>
                <a:lnTo>
                  <a:pt x="0" y="6301538"/>
                </a:lnTo>
                <a:close/>
              </a:path>
            </a:pathLst>
          </a:custGeom>
        </p:spPr>
      </p:pic>
      <p:sp>
        <p:nvSpPr>
          <p:cNvPr id="4" name="TextBox 3">
            <a:extLst>
              <a:ext uri="{FF2B5EF4-FFF2-40B4-BE49-F238E27FC236}">
                <a16:creationId xmlns:a16="http://schemas.microsoft.com/office/drawing/2014/main" id="{5F7BDB5D-5B78-2A98-79AC-8A5D5B51E658}"/>
              </a:ext>
            </a:extLst>
          </p:cNvPr>
          <p:cNvSpPr txBox="1"/>
          <p:nvPr userDrawn="1"/>
        </p:nvSpPr>
        <p:spPr>
          <a:xfrm>
            <a:off x="560385" y="522976"/>
            <a:ext cx="824374" cy="2246769"/>
          </a:xfrm>
          <a:prstGeom prst="rect">
            <a:avLst/>
          </a:prstGeom>
          <a:noFill/>
        </p:spPr>
        <p:txBody>
          <a:bodyPr wrap="square" rtlCol="0">
            <a:spAutoFit/>
          </a:bodyPr>
          <a:lstStyle/>
          <a:p>
            <a:r>
              <a:rPr lang="en-US" sz="14000" b="1" i="0" dirty="0">
                <a:solidFill>
                  <a:schemeClr val="accent1"/>
                </a:solidFill>
                <a:latin typeface="Lexend Deca" pitchFamily="2" charset="77"/>
              </a:rPr>
              <a:t>“</a:t>
            </a:r>
          </a:p>
        </p:txBody>
      </p:sp>
      <p:pic>
        <p:nvPicPr>
          <p:cNvPr id="11" name="Graphic 10">
            <a:extLst>
              <a:ext uri="{FF2B5EF4-FFF2-40B4-BE49-F238E27FC236}">
                <a16:creationId xmlns:a16="http://schemas.microsoft.com/office/drawing/2014/main" id="{CDD211C2-34B4-764A-1E39-6C17247CF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6440" y="5499230"/>
            <a:ext cx="1800000" cy="1069811"/>
          </a:xfrm>
          <a:prstGeom prst="rect">
            <a:avLst/>
          </a:prstGeom>
        </p:spPr>
      </p:pic>
      <p:sp>
        <p:nvSpPr>
          <p:cNvPr id="5" name="Text Placeholder 4">
            <a:extLst>
              <a:ext uri="{FF2B5EF4-FFF2-40B4-BE49-F238E27FC236}">
                <a16:creationId xmlns:a16="http://schemas.microsoft.com/office/drawing/2014/main" id="{20F7F080-FDB8-275D-355E-333E3A4ADAF3}"/>
              </a:ext>
            </a:extLst>
          </p:cNvPr>
          <p:cNvSpPr>
            <a:spLocks noGrp="1"/>
          </p:cNvSpPr>
          <p:nvPr>
            <p:ph type="body" sz="quarter" idx="10"/>
          </p:nvPr>
        </p:nvSpPr>
        <p:spPr>
          <a:xfrm>
            <a:off x="1055440" y="1673805"/>
            <a:ext cx="8280000" cy="3915435"/>
          </a:xfrm>
        </p:spPr>
        <p:txBody>
          <a:bodyPr/>
          <a:lstStyle>
            <a:lvl1pPr marL="0" indent="0">
              <a:lnSpc>
                <a:spcPct val="100000"/>
              </a:lnSpc>
              <a:spcBef>
                <a:spcPts val="0"/>
              </a:spcBef>
              <a:spcAft>
                <a:spcPts val="1200"/>
              </a:spcAft>
              <a:buNone/>
              <a:defRPr sz="3400" b="1" i="0">
                <a:solidFill>
                  <a:schemeClr val="bg1"/>
                </a:solidFill>
                <a:latin typeface="Lexend Deca" pitchFamily="2" charset="77"/>
              </a:defRPr>
            </a:lvl1pPr>
            <a:lvl2pPr marL="0" indent="0">
              <a:buNone/>
              <a:defRPr sz="2000" b="0" i="0">
                <a:solidFill>
                  <a:schemeClr val="accent1"/>
                </a:solidFill>
                <a:latin typeface="Lexend Deca" pitchFamily="2" charset="0"/>
              </a:defRPr>
            </a:lvl2pPr>
            <a:lvl3pPr marL="0" indent="0">
              <a:buNone/>
              <a:defRPr/>
            </a:lvl3pPr>
            <a:lvl4pPr marL="0" indent="0">
              <a:buNone/>
              <a:defRPr/>
            </a:lvl4pPr>
            <a:lvl5pPr marL="0" indent="0">
              <a:buNone/>
              <a:defRPr/>
            </a:lvl5pPr>
          </a:lstStyle>
          <a:p>
            <a:pPr lvl="0"/>
            <a:r>
              <a:rPr lang="en-GB" dirty="0"/>
              <a:t>Click to edit Master text styles</a:t>
            </a:r>
          </a:p>
          <a:p>
            <a:pPr lvl="1"/>
            <a:r>
              <a:rPr lang="en-GB" dirty="0"/>
              <a:t>Second level</a:t>
            </a:r>
            <a:endParaRPr lang="en-US" dirty="0"/>
          </a:p>
        </p:txBody>
      </p:sp>
    </p:spTree>
    <p:extLst>
      <p:ext uri="{BB962C8B-B14F-4D97-AF65-F5344CB8AC3E}">
        <p14:creationId xmlns:p14="http://schemas.microsoft.com/office/powerpoint/2010/main" val="409142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Orang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F79F5A-D336-9842-ED6D-D0AEB665D496}"/>
              </a:ext>
            </a:extLst>
          </p:cNvPr>
          <p:cNvPicPr>
            <a:picLocks noChangeAspect="1"/>
          </p:cNvPicPr>
          <p:nvPr userDrawn="1"/>
        </p:nvPicPr>
        <p:blipFill>
          <a:blip r:embed="rId2">
            <a:extLst>
              <a:ext uri="{96DAC541-7B7A-43D3-8B79-37D633B846F1}">
                <asvg:svgBlip xmlns:asvg="http://schemas.microsoft.com/office/drawing/2016/SVG/main" r:embed="rId3"/>
              </a:ext>
            </a:extLst>
          </a:blip>
          <a:srcRect l="7975" t="5673" b="11458"/>
          <a:stretch>
            <a:fillRect/>
          </a:stretch>
        </p:blipFill>
        <p:spPr>
          <a:xfrm rot="20190601">
            <a:off x="-814589" y="-1956893"/>
            <a:ext cx="13007913" cy="11161132"/>
          </a:xfrm>
          <a:custGeom>
            <a:avLst/>
            <a:gdLst>
              <a:gd name="connsiteX0" fmla="*/ 2738677 w 13007913"/>
              <a:gd name="connsiteY0" fmla="*/ 0 h 11161132"/>
              <a:gd name="connsiteX1" fmla="*/ 13007913 w 13007913"/>
              <a:gd name="connsiteY1" fmla="*/ 4463057 h 11161132"/>
              <a:gd name="connsiteX2" fmla="*/ 13007913 w 13007913"/>
              <a:gd name="connsiteY2" fmla="*/ 6958997 h 11161132"/>
              <a:gd name="connsiteX3" fmla="*/ 11181646 w 13007913"/>
              <a:gd name="connsiteY3" fmla="*/ 11161132 h 11161132"/>
              <a:gd name="connsiteX4" fmla="*/ 0 w 13007913"/>
              <a:gd name="connsiteY4" fmla="*/ 6301538 h 111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913" h="11161132">
                <a:moveTo>
                  <a:pt x="2738677" y="0"/>
                </a:moveTo>
                <a:lnTo>
                  <a:pt x="13007913" y="4463057"/>
                </a:lnTo>
                <a:lnTo>
                  <a:pt x="13007913" y="6958997"/>
                </a:lnTo>
                <a:lnTo>
                  <a:pt x="11181646" y="11161132"/>
                </a:lnTo>
                <a:lnTo>
                  <a:pt x="0" y="6301538"/>
                </a:lnTo>
                <a:close/>
              </a:path>
            </a:pathLst>
          </a:custGeom>
        </p:spPr>
      </p:pic>
      <p:sp>
        <p:nvSpPr>
          <p:cNvPr id="4" name="TextBox 3">
            <a:extLst>
              <a:ext uri="{FF2B5EF4-FFF2-40B4-BE49-F238E27FC236}">
                <a16:creationId xmlns:a16="http://schemas.microsoft.com/office/drawing/2014/main" id="{5F7BDB5D-5B78-2A98-79AC-8A5D5B51E658}"/>
              </a:ext>
            </a:extLst>
          </p:cNvPr>
          <p:cNvSpPr txBox="1"/>
          <p:nvPr userDrawn="1"/>
        </p:nvSpPr>
        <p:spPr>
          <a:xfrm>
            <a:off x="560385" y="522976"/>
            <a:ext cx="824374" cy="2246769"/>
          </a:xfrm>
          <a:prstGeom prst="rect">
            <a:avLst/>
          </a:prstGeom>
          <a:noFill/>
        </p:spPr>
        <p:txBody>
          <a:bodyPr wrap="square" rtlCol="0">
            <a:spAutoFit/>
          </a:bodyPr>
          <a:lstStyle/>
          <a:p>
            <a:r>
              <a:rPr lang="en-US" sz="14000" b="1" i="0" dirty="0">
                <a:solidFill>
                  <a:schemeClr val="tx1"/>
                </a:solidFill>
                <a:latin typeface="Lexend Deca" pitchFamily="2" charset="77"/>
              </a:rPr>
              <a:t>“</a:t>
            </a:r>
          </a:p>
        </p:txBody>
      </p:sp>
      <p:pic>
        <p:nvPicPr>
          <p:cNvPr id="11" name="Graphic 10">
            <a:extLst>
              <a:ext uri="{FF2B5EF4-FFF2-40B4-BE49-F238E27FC236}">
                <a16:creationId xmlns:a16="http://schemas.microsoft.com/office/drawing/2014/main" id="{CDD211C2-34B4-764A-1E39-6C17247CF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6440" y="5499230"/>
            <a:ext cx="1800000" cy="1069811"/>
          </a:xfrm>
          <a:prstGeom prst="rect">
            <a:avLst/>
          </a:prstGeom>
        </p:spPr>
      </p:pic>
      <p:sp>
        <p:nvSpPr>
          <p:cNvPr id="5" name="Text Placeholder 4">
            <a:extLst>
              <a:ext uri="{FF2B5EF4-FFF2-40B4-BE49-F238E27FC236}">
                <a16:creationId xmlns:a16="http://schemas.microsoft.com/office/drawing/2014/main" id="{20F7F080-FDB8-275D-355E-333E3A4ADAF3}"/>
              </a:ext>
            </a:extLst>
          </p:cNvPr>
          <p:cNvSpPr>
            <a:spLocks noGrp="1"/>
          </p:cNvSpPr>
          <p:nvPr>
            <p:ph type="body" sz="quarter" idx="10"/>
          </p:nvPr>
        </p:nvSpPr>
        <p:spPr>
          <a:xfrm>
            <a:off x="1055440" y="1673805"/>
            <a:ext cx="8280000" cy="3915435"/>
          </a:xfrm>
        </p:spPr>
        <p:txBody>
          <a:bodyPr/>
          <a:lstStyle>
            <a:lvl1pPr marL="0" indent="0">
              <a:lnSpc>
                <a:spcPct val="100000"/>
              </a:lnSpc>
              <a:spcBef>
                <a:spcPts val="0"/>
              </a:spcBef>
              <a:spcAft>
                <a:spcPts val="1200"/>
              </a:spcAft>
              <a:buNone/>
              <a:defRPr sz="3400" b="1" i="0">
                <a:solidFill>
                  <a:schemeClr val="bg1"/>
                </a:solidFill>
                <a:latin typeface="Lexend Deca" pitchFamily="2" charset="0"/>
              </a:defRPr>
            </a:lvl1pPr>
            <a:lvl2pPr marL="0" indent="0">
              <a:buNone/>
              <a:defRPr sz="2000" b="0" i="0">
                <a:solidFill>
                  <a:schemeClr val="tx1"/>
                </a:solidFill>
                <a:latin typeface="Lexend Deca" pitchFamily="2" charset="0"/>
              </a:defRPr>
            </a:lvl2pPr>
            <a:lvl3pPr marL="0" indent="0">
              <a:buNone/>
              <a:defRPr/>
            </a:lvl3pPr>
            <a:lvl4pPr marL="0" indent="0">
              <a:buNone/>
              <a:defRPr/>
            </a:lvl4pPr>
            <a:lvl5pPr marL="0" indent="0">
              <a:buNone/>
              <a:defRPr/>
            </a:lvl5pPr>
          </a:lstStyle>
          <a:p>
            <a:pPr lvl="0"/>
            <a:r>
              <a:rPr lang="en-GB" dirty="0"/>
              <a:t>Click to edit Master text styles</a:t>
            </a:r>
          </a:p>
          <a:p>
            <a:pPr lvl="1"/>
            <a:r>
              <a:rPr lang="en-GB" dirty="0"/>
              <a:t>Second level</a:t>
            </a:r>
            <a:endParaRPr lang="en-US" dirty="0"/>
          </a:p>
        </p:txBody>
      </p:sp>
    </p:spTree>
    <p:extLst>
      <p:ext uri="{BB962C8B-B14F-4D97-AF65-F5344CB8AC3E}">
        <p14:creationId xmlns:p14="http://schemas.microsoft.com/office/powerpoint/2010/main" val="383314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0"/>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1008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183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Column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4800" y="539999"/>
            <a:ext cx="10081120" cy="1043795"/>
          </a:xfrm>
        </p:spPr>
        <p:txBody>
          <a:bodyPr/>
          <a:lstStyle>
            <a:lvl1pPr>
              <a:defRPr b="1" i="0">
                <a:latin typeface="Lexend Deca" pitchFamily="2" charset="77"/>
              </a:defRPr>
            </a:lvl1pPr>
          </a:lstStyle>
          <a:p>
            <a:r>
              <a:rPr lang="en-GB" dirty="0"/>
              <a:t>Click to add a two</a:t>
            </a:r>
            <a:br>
              <a:rPr lang="en-GB" dirty="0"/>
            </a:br>
            <a:r>
              <a:rPr lang="en-GB" dirty="0"/>
              <a:t>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980000"/>
            <a:ext cx="10080000" cy="4188123"/>
          </a:xfrm>
        </p:spPr>
        <p:txBody>
          <a:bodyPr/>
          <a:lstStyle>
            <a:lvl1pPr>
              <a:spcBef>
                <a:spcPts val="0"/>
              </a:spcBef>
              <a:spcAft>
                <a:spcPts val="2000"/>
              </a:spcAft>
              <a:defRPr/>
            </a:lvl1pPr>
            <a:lvl2pPr marL="230400">
              <a:spcBef>
                <a:spcPts val="0"/>
              </a:spcBef>
              <a:spcAft>
                <a:spcPts val="1800"/>
              </a:spcAft>
              <a:defRPr/>
            </a:lvl2pPr>
            <a:lvl3pPr marL="230400">
              <a:spcBef>
                <a:spcPts val="0"/>
              </a:spcBef>
              <a:spcAft>
                <a:spcPts val="600"/>
              </a:spcAft>
              <a:defRPr b="1" i="0">
                <a:latin typeface="Lexend Deca" pitchFamily="2" charset="77"/>
              </a:defRPr>
            </a:lvl3pPr>
            <a:lvl4pPr marL="230400">
              <a:spcBef>
                <a:spcPts val="0"/>
              </a:spcBef>
              <a:spcAft>
                <a:spcPts val="1200"/>
              </a:spcAft>
              <a:defRPr>
                <a:latin typeface="Lexend Deca" pitchFamily="2" charset="0"/>
              </a:defRPr>
            </a:lvl4pPr>
            <a:lvl5pPr marL="230400">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D7834D3F-7F1A-A6C1-A22B-B162BBE8C66A}"/>
              </a:ext>
            </a:extLst>
          </p:cNvPr>
          <p:cNvCxnSpPr>
            <a:cxnSpLocks/>
          </p:cNvCxnSpPr>
          <p:nvPr userDrawn="1"/>
        </p:nvCxnSpPr>
        <p:spPr>
          <a:xfrm>
            <a:off x="830415" y="548680"/>
            <a:ext cx="0" cy="85509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5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3F03-C5F2-1857-ED61-A94DA123EFCE}"/>
              </a:ext>
            </a:extLst>
          </p:cNvPr>
          <p:cNvSpPr>
            <a:spLocks noGrp="1"/>
          </p:cNvSpPr>
          <p:nvPr>
            <p:ph type="title" hasCustomPrompt="1"/>
          </p:nvPr>
        </p:nvSpPr>
        <p:spPr>
          <a:xfrm>
            <a:off x="1055440" y="540000"/>
            <a:ext cx="10081120" cy="720080"/>
          </a:xfrm>
        </p:spPr>
        <p:txBody>
          <a:bodyPr/>
          <a:lstStyle>
            <a:lvl1pPr>
              <a:defRPr b="1" i="0">
                <a:latin typeface="Lexend Deca" pitchFamily="2" charset="77"/>
              </a:defRPr>
            </a:lvl1pPr>
          </a:lstStyle>
          <a:p>
            <a:r>
              <a:rPr lang="en-GB" dirty="0"/>
              <a:t>Click to add a single line heading</a:t>
            </a:r>
            <a:endParaRPr lang="en-US" dirty="0"/>
          </a:p>
        </p:txBody>
      </p:sp>
      <p:sp>
        <p:nvSpPr>
          <p:cNvPr id="3" name="Content Placeholder 2">
            <a:extLst>
              <a:ext uri="{FF2B5EF4-FFF2-40B4-BE49-F238E27FC236}">
                <a16:creationId xmlns:a16="http://schemas.microsoft.com/office/drawing/2014/main" id="{8F02BCC8-18DE-F7E5-A704-FA36285BE2EC}"/>
              </a:ext>
            </a:extLst>
          </p:cNvPr>
          <p:cNvSpPr>
            <a:spLocks noGrp="1"/>
          </p:cNvSpPr>
          <p:nvPr>
            <p:ph idx="1"/>
          </p:nvPr>
        </p:nvSpPr>
        <p:spPr>
          <a:xfrm>
            <a:off x="1056000" y="162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35477A09-C342-D2A0-65BA-88E4F4199D60}"/>
              </a:ext>
            </a:extLst>
          </p:cNvPr>
          <p:cNvCxnSpPr>
            <a:cxnSpLocks/>
          </p:cNvCxnSpPr>
          <p:nvPr userDrawn="1"/>
        </p:nvCxnSpPr>
        <p:spPr>
          <a:xfrm>
            <a:off x="830415" y="540000"/>
            <a:ext cx="0" cy="405045"/>
          </a:xfrm>
          <a:prstGeom prst="line">
            <a:avLst/>
          </a:prstGeom>
          <a:ln w="28575" cap="rnd">
            <a:solidFill>
              <a:srgbClr val="FF5300"/>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CD1718FE-7AA0-57FD-56B1-B8C16EDAFEF2}"/>
              </a:ext>
            </a:extLst>
          </p:cNvPr>
          <p:cNvSpPr/>
          <p:nvPr userDrawn="1"/>
        </p:nvSpPr>
        <p:spPr>
          <a:xfrm>
            <a:off x="2494092" y="0"/>
            <a:ext cx="9697909" cy="6858000"/>
          </a:xfrm>
          <a:custGeom>
            <a:avLst/>
            <a:gdLst>
              <a:gd name="connsiteX0" fmla="*/ 6882825 w 9697909"/>
              <a:gd name="connsiteY0" fmla="*/ 0 h 6858000"/>
              <a:gd name="connsiteX1" fmla="*/ 9697909 w 9697909"/>
              <a:gd name="connsiteY1" fmla="*/ 0 h 6858000"/>
              <a:gd name="connsiteX2" fmla="*/ 9697909 w 9697909"/>
              <a:gd name="connsiteY2" fmla="*/ 6858000 h 6858000"/>
              <a:gd name="connsiteX3" fmla="*/ 0 w 9697909"/>
              <a:gd name="connsiteY3" fmla="*/ 6858000 h 6858000"/>
              <a:gd name="connsiteX4" fmla="*/ 98987 w 9697909"/>
              <a:gd name="connsiteY4" fmla="*/ 6759370 h 6858000"/>
              <a:gd name="connsiteX5" fmla="*/ 9587574 w 9697909"/>
              <a:gd name="connsiteY5" fmla="*/ 6759370 h 6858000"/>
              <a:gd name="connsiteX6" fmla="*/ 9587574 w 9697909"/>
              <a:gd name="connsiteY6" fmla="*/ 98629 h 6858000"/>
              <a:gd name="connsiteX7" fmla="*/ 6783839 w 9697909"/>
              <a:gd name="connsiteY7" fmla="*/ 98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909" h="6858000">
                <a:moveTo>
                  <a:pt x="6882825" y="0"/>
                </a:moveTo>
                <a:lnTo>
                  <a:pt x="9697909" y="0"/>
                </a:lnTo>
                <a:lnTo>
                  <a:pt x="9697909" y="6858000"/>
                </a:lnTo>
                <a:lnTo>
                  <a:pt x="0" y="6858000"/>
                </a:lnTo>
                <a:lnTo>
                  <a:pt x="98987" y="6759370"/>
                </a:lnTo>
                <a:lnTo>
                  <a:pt x="9587574" y="6759370"/>
                </a:lnTo>
                <a:lnTo>
                  <a:pt x="9587574" y="98629"/>
                </a:lnTo>
                <a:lnTo>
                  <a:pt x="6783839" y="9862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64F27ADF-43BE-D2C3-B54B-9C6EE7FFB4FF}"/>
              </a:ext>
            </a:extLst>
          </p:cNvPr>
          <p:cNvSpPr/>
          <p:nvPr userDrawn="1"/>
        </p:nvSpPr>
        <p:spPr>
          <a:xfrm>
            <a:off x="0" y="0"/>
            <a:ext cx="9376916" cy="6858000"/>
          </a:xfrm>
          <a:custGeom>
            <a:avLst/>
            <a:gdLst>
              <a:gd name="connsiteX0" fmla="*/ 0 w 9376916"/>
              <a:gd name="connsiteY0" fmla="*/ 0 h 6858000"/>
              <a:gd name="connsiteX1" fmla="*/ 9376916 w 9376916"/>
              <a:gd name="connsiteY1" fmla="*/ 0 h 6858000"/>
              <a:gd name="connsiteX2" fmla="*/ 9277930 w 9376916"/>
              <a:gd name="connsiteY2" fmla="*/ 98629 h 6858000"/>
              <a:gd name="connsiteX3" fmla="*/ 110335 w 9376916"/>
              <a:gd name="connsiteY3" fmla="*/ 98629 h 6858000"/>
              <a:gd name="connsiteX4" fmla="*/ 110335 w 9376916"/>
              <a:gd name="connsiteY4" fmla="*/ 6759370 h 6858000"/>
              <a:gd name="connsiteX5" fmla="*/ 2593079 w 9376916"/>
              <a:gd name="connsiteY5" fmla="*/ 6759370 h 6858000"/>
              <a:gd name="connsiteX6" fmla="*/ 2494091 w 9376916"/>
              <a:gd name="connsiteY6" fmla="*/ 6858000 h 6858000"/>
              <a:gd name="connsiteX7" fmla="*/ 0 w 93769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6916" h="6858000">
                <a:moveTo>
                  <a:pt x="0" y="0"/>
                </a:moveTo>
                <a:lnTo>
                  <a:pt x="9376916" y="0"/>
                </a:lnTo>
                <a:lnTo>
                  <a:pt x="9277930" y="98629"/>
                </a:lnTo>
                <a:lnTo>
                  <a:pt x="110335" y="98629"/>
                </a:lnTo>
                <a:lnTo>
                  <a:pt x="110335" y="6759370"/>
                </a:lnTo>
                <a:lnTo>
                  <a:pt x="2593079" y="6759370"/>
                </a:lnTo>
                <a:lnTo>
                  <a:pt x="2494091" y="6858000"/>
                </a:lnTo>
                <a:lnTo>
                  <a:pt x="0" y="68580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CBE2B475-E136-7620-9573-81EB29D1BB8E}"/>
              </a:ext>
            </a:extLst>
          </p:cNvPr>
          <p:cNvSpPr>
            <a:spLocks noGrp="1"/>
          </p:cNvSpPr>
          <p:nvPr>
            <p:ph idx="10"/>
          </p:nvPr>
        </p:nvSpPr>
        <p:spPr>
          <a:xfrm>
            <a:off x="6276020" y="1620000"/>
            <a:ext cx="4860000" cy="4188123"/>
          </a:xfrm>
        </p:spPr>
        <p:txBody>
          <a:bodyPr/>
          <a:lstStyle>
            <a:lvl1pPr>
              <a:lnSpc>
                <a:spcPct val="100000"/>
              </a:lnSpc>
              <a:spcBef>
                <a:spcPts val="0"/>
              </a:spcBef>
              <a:spcAft>
                <a:spcPts val="2000"/>
              </a:spcAft>
              <a:defRPr/>
            </a:lvl1pPr>
            <a:lvl2pPr marL="230400">
              <a:lnSpc>
                <a:spcPct val="100000"/>
              </a:lnSpc>
              <a:spcBef>
                <a:spcPts val="0"/>
              </a:spcBef>
              <a:spcAft>
                <a:spcPts val="1800"/>
              </a:spcAft>
              <a:defRPr/>
            </a:lvl2pPr>
            <a:lvl3pPr marL="230400">
              <a:lnSpc>
                <a:spcPct val="100000"/>
              </a:lnSpc>
              <a:spcBef>
                <a:spcPts val="0"/>
              </a:spcBef>
              <a:spcAft>
                <a:spcPts val="600"/>
              </a:spcAft>
              <a:defRPr b="1" i="0">
                <a:latin typeface="Lexend Deca" pitchFamily="2" charset="77"/>
              </a:defRPr>
            </a:lvl3pPr>
            <a:lvl4pPr marL="230400">
              <a:lnSpc>
                <a:spcPct val="100000"/>
              </a:lnSpc>
              <a:spcBef>
                <a:spcPts val="0"/>
              </a:spcBef>
              <a:spcAft>
                <a:spcPts val="1200"/>
              </a:spcAft>
              <a:defRPr>
                <a:latin typeface="Lexend Deca" pitchFamily="2" charset="0"/>
              </a:defRPr>
            </a:lvl4pPr>
            <a:lvl5pPr marL="230400">
              <a:lnSpc>
                <a:spcPct val="100000"/>
              </a:lnSpc>
              <a:spcBef>
                <a:spcPts val="0"/>
              </a:spcBef>
              <a:spcAft>
                <a:spcPts val="1000"/>
              </a:spcAft>
              <a:defRPr>
                <a:latin typeface="Lexend Deca" pitchFamily="2" charset="0"/>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3652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E5CC1-5CD1-4B10-1339-D8C54CE3C45C}"/>
              </a:ext>
            </a:extLst>
          </p:cNvPr>
          <p:cNvSpPr>
            <a:spLocks noGrp="1"/>
          </p:cNvSpPr>
          <p:nvPr>
            <p:ph type="title"/>
          </p:nvPr>
        </p:nvSpPr>
        <p:spPr>
          <a:xfrm>
            <a:off x="1055440" y="548680"/>
            <a:ext cx="10298360" cy="72008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0CCE11A-442E-E3C5-B578-8A1CADBF7997}"/>
              </a:ext>
            </a:extLst>
          </p:cNvPr>
          <p:cNvSpPr>
            <a:spLocks noGrp="1"/>
          </p:cNvSpPr>
          <p:nvPr>
            <p:ph type="body" idx="1"/>
          </p:nvPr>
        </p:nvSpPr>
        <p:spPr>
          <a:xfrm>
            <a:off x="1055440" y="1628800"/>
            <a:ext cx="10298360" cy="418812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0145834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87" r:id="rId4"/>
    <p:sldLayoutId id="2147483670" r:id="rId5"/>
    <p:sldLayoutId id="2147483688" r:id="rId6"/>
    <p:sldLayoutId id="2147483650" r:id="rId7"/>
    <p:sldLayoutId id="2147483686" r:id="rId8"/>
    <p:sldLayoutId id="2147483689" r:id="rId9"/>
    <p:sldLayoutId id="2147483690" r:id="rId10"/>
    <p:sldLayoutId id="2147483711" r:id="rId11"/>
    <p:sldLayoutId id="2147483712" r:id="rId12"/>
    <p:sldLayoutId id="2147483713" r:id="rId13"/>
    <p:sldLayoutId id="2147483714" r:id="rId14"/>
    <p:sldLayoutId id="2147483691" r:id="rId15"/>
    <p:sldLayoutId id="2147483692" r:id="rId16"/>
    <p:sldLayoutId id="2147483693" r:id="rId17"/>
    <p:sldLayoutId id="2147483694" r:id="rId18"/>
    <p:sldLayoutId id="2147483697" r:id="rId19"/>
    <p:sldLayoutId id="2147483698" r:id="rId20"/>
    <p:sldLayoutId id="2147483709" r:id="rId21"/>
    <p:sldLayoutId id="2147483710" r:id="rId22"/>
    <p:sldLayoutId id="2147483695" r:id="rId23"/>
    <p:sldLayoutId id="2147483696"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15" r:id="rId35"/>
  </p:sldLayoutIdLst>
  <p:txStyles>
    <p:titleStyle>
      <a:lvl1pPr algn="l" defTabSz="914400" rtl="0" eaLnBrk="1" latinLnBrk="0" hangingPunct="1">
        <a:lnSpc>
          <a:spcPct val="90000"/>
        </a:lnSpc>
        <a:spcBef>
          <a:spcPct val="0"/>
        </a:spcBef>
        <a:buNone/>
        <a:defRPr sz="3400" b="1" i="0" kern="1200">
          <a:solidFill>
            <a:schemeClr val="tx1"/>
          </a:solidFill>
          <a:latin typeface="Lexend Deca" pitchFamily="2"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b="0" i="0" kern="1200">
          <a:solidFill>
            <a:schemeClr val="tx1"/>
          </a:solidFill>
          <a:latin typeface="Lexend Deca" pitchFamily="2" charset="0"/>
          <a:ea typeface="+mn-ea"/>
          <a:cs typeface="+mn-cs"/>
        </a:defRPr>
      </a:lvl1pPr>
      <a:lvl2pPr marL="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1"/>
          </a:solidFill>
          <a:latin typeface="Lexend Deca" pitchFamily="2" charset="0"/>
          <a:ea typeface="+mn-ea"/>
          <a:cs typeface="+mn-cs"/>
        </a:defRPr>
      </a:lvl2pPr>
      <a:lvl3pPr marL="0" indent="-228600" algn="l" defTabSz="914400" rtl="0" eaLnBrk="1" latinLnBrk="0" hangingPunct="1">
        <a:lnSpc>
          <a:spcPct val="100000"/>
        </a:lnSpc>
        <a:spcBef>
          <a:spcPts val="500"/>
        </a:spcBef>
        <a:buClr>
          <a:schemeClr val="accent1"/>
        </a:buClr>
        <a:buFont typeface="Arial" panose="020B0604020202020204" pitchFamily="34" charset="0"/>
        <a:buChar char="•"/>
        <a:defRPr sz="2000" b="1" i="0" kern="1200">
          <a:solidFill>
            <a:schemeClr val="accent1"/>
          </a:solidFill>
          <a:latin typeface="Lexend Deca" pitchFamily="2" charset="0"/>
          <a:ea typeface="+mn-ea"/>
          <a:cs typeface="+mn-cs"/>
        </a:defRPr>
      </a:lvl3pPr>
      <a:lvl4pPr marL="0" indent="-228600" algn="l" defTabSz="914400" rtl="0" eaLnBrk="1" latinLnBrk="0" hangingPunct="1">
        <a:lnSpc>
          <a:spcPct val="100000"/>
        </a:lnSpc>
        <a:spcBef>
          <a:spcPts val="500"/>
        </a:spcBef>
        <a:buClr>
          <a:schemeClr val="accent1"/>
        </a:buClr>
        <a:buFont typeface="Arial" panose="020B0604020202020204" pitchFamily="34" charset="0"/>
        <a:buChar char="•"/>
        <a:defRPr sz="1800" b="0" i="0" kern="1200">
          <a:solidFill>
            <a:schemeClr val="tx1"/>
          </a:solidFill>
          <a:latin typeface="Lexend Deca" pitchFamily="2" charset="0"/>
          <a:ea typeface="+mn-ea"/>
          <a:cs typeface="+mn-cs"/>
        </a:defRPr>
      </a:lvl4pPr>
      <a:lvl5pPr marL="0" indent="-228600" algn="l" defTabSz="914400" rtl="0" eaLnBrk="1" latinLnBrk="0" hangingPunct="1">
        <a:lnSpc>
          <a:spcPct val="100000"/>
        </a:lnSpc>
        <a:spcBef>
          <a:spcPts val="500"/>
        </a:spcBef>
        <a:buClr>
          <a:schemeClr val="accent1"/>
        </a:buClr>
        <a:buFont typeface="Arial" panose="020B0604020202020204" pitchFamily="34" charset="0"/>
        <a:buChar char="•"/>
        <a:defRPr sz="1500" b="0" i="0" kern="1200">
          <a:solidFill>
            <a:schemeClr val="tx1"/>
          </a:solidFill>
          <a:latin typeface="Lexend De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47BE-BA61-50A0-A35D-9496AAE53AAA}"/>
              </a:ext>
            </a:extLst>
          </p:cNvPr>
          <p:cNvSpPr>
            <a:spLocks noGrp="1"/>
          </p:cNvSpPr>
          <p:nvPr>
            <p:ph type="ctrTitle"/>
          </p:nvPr>
        </p:nvSpPr>
        <p:spPr>
          <a:xfrm>
            <a:off x="1055440" y="2348880"/>
            <a:ext cx="7965885" cy="2387600"/>
          </a:xfrm>
        </p:spPr>
        <p:txBody>
          <a:bodyPr>
            <a:normAutofit fontScale="90000"/>
          </a:bodyPr>
          <a:lstStyle/>
          <a:p>
            <a:r>
              <a:rPr lang="en-US" dirty="0">
                <a:solidFill>
                  <a:schemeClr val="accent1"/>
                </a:solidFill>
                <a:latin typeface="Lexend Deca"/>
              </a:rPr>
              <a:t>Celebrating Scottish Research Conference</a:t>
            </a:r>
            <a:br>
              <a:rPr lang="en-US" sz="4800" dirty="0"/>
            </a:br>
            <a:br>
              <a:rPr lang="en-US" sz="4800" dirty="0"/>
            </a:br>
            <a:r>
              <a:rPr lang="en-US" sz="2800" dirty="0">
                <a:latin typeface="Lexend Deca"/>
              </a:rPr>
              <a:t>Caitlin Astbury</a:t>
            </a:r>
            <a:br>
              <a:rPr lang="en-US" sz="2800" dirty="0">
                <a:latin typeface="Lexend Deca"/>
              </a:rPr>
            </a:br>
            <a:r>
              <a:rPr lang="en-US" sz="2800" dirty="0">
                <a:latin typeface="Lexend Deca"/>
              </a:rPr>
              <a:t>Research Communications Manager</a:t>
            </a:r>
            <a:br>
              <a:rPr lang="en-US" sz="2800" dirty="0">
                <a:latin typeface="Lexend Deca"/>
              </a:rPr>
            </a:br>
            <a:r>
              <a:rPr lang="en-US" sz="2800" dirty="0">
                <a:latin typeface="Lexend Deca"/>
              </a:rPr>
              <a:t>MS Society</a:t>
            </a:r>
            <a:endParaRPr lang="en-US" sz="4800" dirty="0">
              <a:solidFill>
                <a:schemeClr val="bg1"/>
              </a:solidFill>
              <a:latin typeface="Lexend Deca"/>
            </a:endParaRPr>
          </a:p>
        </p:txBody>
      </p:sp>
    </p:spTree>
    <p:extLst>
      <p:ext uri="{BB962C8B-B14F-4D97-AF65-F5344CB8AC3E}">
        <p14:creationId xmlns:p14="http://schemas.microsoft.com/office/powerpoint/2010/main" val="83967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A353-1191-E29D-5025-40BF07A3D3A9}"/>
              </a:ext>
            </a:extLst>
          </p:cNvPr>
          <p:cNvSpPr>
            <a:spLocks noGrp="1"/>
          </p:cNvSpPr>
          <p:nvPr>
            <p:ph type="title"/>
          </p:nvPr>
        </p:nvSpPr>
        <p:spPr/>
        <p:txBody>
          <a:bodyPr>
            <a:normAutofit fontScale="90000"/>
          </a:bodyPr>
          <a:lstStyle/>
          <a:p>
            <a:r>
              <a:rPr lang="en-US" dirty="0"/>
              <a:t>We’re the MS Society. </a:t>
            </a:r>
            <a:br>
              <a:rPr lang="en-US" dirty="0"/>
            </a:br>
            <a:r>
              <a:rPr lang="en-US" dirty="0">
                <a:solidFill>
                  <a:schemeClr val="accent1"/>
                </a:solidFill>
              </a:rPr>
              <a:t>We’re here for everyone with MS. </a:t>
            </a:r>
          </a:p>
        </p:txBody>
      </p:sp>
      <p:sp>
        <p:nvSpPr>
          <p:cNvPr id="3" name="Content Placeholder 2">
            <a:extLst>
              <a:ext uri="{FF2B5EF4-FFF2-40B4-BE49-F238E27FC236}">
                <a16:creationId xmlns:a16="http://schemas.microsoft.com/office/drawing/2014/main" id="{EB2D8CAD-4E80-C90A-2552-A5B5EB8C1F63}"/>
              </a:ext>
            </a:extLst>
          </p:cNvPr>
          <p:cNvSpPr>
            <a:spLocks noGrp="1"/>
          </p:cNvSpPr>
          <p:nvPr>
            <p:ph idx="1"/>
          </p:nvPr>
        </p:nvSpPr>
        <p:spPr>
          <a:xfrm>
            <a:off x="1055440" y="1853825"/>
            <a:ext cx="6210130" cy="4188123"/>
          </a:xfrm>
        </p:spPr>
        <p:txBody>
          <a:bodyPr>
            <a:normAutofit fontScale="92500" lnSpcReduction="20000"/>
          </a:bodyPr>
          <a:lstStyle/>
          <a:p>
            <a:r>
              <a:rPr lang="en-US" dirty="0"/>
              <a:t>We fund world-leading research into ways to slow, stop and reverse disability progression</a:t>
            </a:r>
          </a:p>
          <a:p>
            <a:r>
              <a:rPr lang="en-US" dirty="0"/>
              <a:t>We provide reliable, accessible information resources</a:t>
            </a:r>
          </a:p>
          <a:p>
            <a:r>
              <a:rPr lang="en-US" dirty="0"/>
              <a:t>We fight for everyone in our community to get the support they need</a:t>
            </a:r>
          </a:p>
          <a:p>
            <a:r>
              <a:rPr lang="en-US" dirty="0"/>
              <a:t>We run bold campaigns to show the reality of life with MS</a:t>
            </a:r>
          </a:p>
        </p:txBody>
      </p:sp>
      <p:pic>
        <p:nvPicPr>
          <p:cNvPr id="4" name="Graphic 3">
            <a:extLst>
              <a:ext uri="{FF2B5EF4-FFF2-40B4-BE49-F238E27FC236}">
                <a16:creationId xmlns:a16="http://schemas.microsoft.com/office/drawing/2014/main" id="{31AC0CCD-B518-8CDA-D9D5-BB667F002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195683">
            <a:off x="8658715" y="2366716"/>
            <a:ext cx="3635632" cy="3464140"/>
          </a:xfrm>
          <a:prstGeom prst="rect">
            <a:avLst/>
          </a:prstGeom>
        </p:spPr>
      </p:pic>
      <p:pic>
        <p:nvPicPr>
          <p:cNvPr id="5" name="Graphic 4">
            <a:extLst>
              <a:ext uri="{FF2B5EF4-FFF2-40B4-BE49-F238E27FC236}">
                <a16:creationId xmlns:a16="http://schemas.microsoft.com/office/drawing/2014/main" id="{CB45EE26-2827-7DE5-730D-FA2701A79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6360" y="1853825"/>
            <a:ext cx="1870338" cy="4396588"/>
          </a:xfrm>
          <a:prstGeom prst="rect">
            <a:avLst/>
          </a:prstGeom>
        </p:spPr>
      </p:pic>
    </p:spTree>
    <p:extLst>
      <p:ext uri="{BB962C8B-B14F-4D97-AF65-F5344CB8AC3E}">
        <p14:creationId xmlns:p14="http://schemas.microsoft.com/office/powerpoint/2010/main" val="403840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far have we come?</a:t>
            </a:r>
          </a:p>
        </p:txBody>
      </p:sp>
      <p:sp>
        <p:nvSpPr>
          <p:cNvPr id="3" name="Content Placeholder 2"/>
          <p:cNvSpPr>
            <a:spLocks noGrp="1"/>
          </p:cNvSpPr>
          <p:nvPr>
            <p:ph idx="1"/>
          </p:nvPr>
        </p:nvSpPr>
        <p:spPr>
          <a:xfrm>
            <a:off x="1056000" y="1583794"/>
            <a:ext cx="4860000" cy="4583006"/>
          </a:xfrm>
        </p:spPr>
        <p:txBody>
          <a:bodyPr>
            <a:normAutofit/>
          </a:bodyPr>
          <a:lstStyle/>
          <a:p>
            <a:r>
              <a:rPr lang="en-GB" dirty="0"/>
              <a:t>30 years ago</a:t>
            </a:r>
          </a:p>
          <a:p>
            <a:pPr marL="457200" indent="-457200">
              <a:buFont typeface="Arial" panose="020B0604020202020204" pitchFamily="34" charset="0"/>
              <a:buChar char="•"/>
            </a:pPr>
            <a:r>
              <a:rPr lang="en-GB" sz="2400" dirty="0"/>
              <a:t>No treatments</a:t>
            </a:r>
          </a:p>
          <a:p>
            <a:pPr marL="457200" indent="-457200">
              <a:buFont typeface="Arial" panose="020B0604020202020204" pitchFamily="34" charset="0"/>
              <a:buChar char="•"/>
            </a:pPr>
            <a:r>
              <a:rPr lang="en-GB" sz="2400" dirty="0"/>
              <a:t>1 gene linked with MS</a:t>
            </a:r>
          </a:p>
          <a:p>
            <a:pPr marL="457200" indent="-457200">
              <a:buFont typeface="Arial" panose="020B0604020202020204" pitchFamily="34" charset="0"/>
              <a:buChar char="•"/>
            </a:pPr>
            <a:r>
              <a:rPr lang="en-GB" sz="2400" dirty="0"/>
              <a:t>Little understanding of environmental factors</a:t>
            </a:r>
          </a:p>
          <a:p>
            <a:pPr marL="457200" indent="-457200">
              <a:buFont typeface="Arial" panose="020B0604020202020204" pitchFamily="34" charset="0"/>
              <a:buChar char="•"/>
            </a:pPr>
            <a:r>
              <a:rPr lang="en-GB" sz="2400" dirty="0"/>
              <a:t>Limited research on symptom relief</a:t>
            </a:r>
          </a:p>
        </p:txBody>
      </p:sp>
      <p:sp>
        <p:nvSpPr>
          <p:cNvPr id="4" name="Content Placeholder 3"/>
          <p:cNvSpPr>
            <a:spLocks noGrp="1"/>
          </p:cNvSpPr>
          <p:nvPr>
            <p:ph idx="10"/>
          </p:nvPr>
        </p:nvSpPr>
        <p:spPr>
          <a:xfrm>
            <a:off x="6276020" y="1583794"/>
            <a:ext cx="4860000" cy="4583006"/>
          </a:xfrm>
        </p:spPr>
        <p:txBody>
          <a:bodyPr>
            <a:normAutofit fontScale="70000" lnSpcReduction="20000"/>
          </a:bodyPr>
          <a:lstStyle/>
          <a:p>
            <a:r>
              <a:rPr lang="en-GB" sz="4000" dirty="0"/>
              <a:t>Today</a:t>
            </a:r>
            <a:endParaRPr lang="en-GB" dirty="0"/>
          </a:p>
          <a:p>
            <a:pPr marL="457200" indent="-457200">
              <a:buFont typeface="Arial" panose="020B0604020202020204" pitchFamily="34" charset="0"/>
              <a:buChar char="•"/>
            </a:pPr>
            <a:r>
              <a:rPr lang="en-GB" dirty="0"/>
              <a:t>Around 20 disease-modifying treatments, including 3 for progressive MS</a:t>
            </a:r>
          </a:p>
          <a:p>
            <a:pPr marL="457200" indent="-457200">
              <a:buFont typeface="Arial" panose="020B0604020202020204" pitchFamily="34" charset="0"/>
              <a:buChar char="•"/>
            </a:pPr>
            <a:r>
              <a:rPr lang="en-GB" dirty="0"/>
              <a:t>Over 200 genes linked to MS</a:t>
            </a:r>
          </a:p>
          <a:p>
            <a:pPr marL="457200" indent="-457200">
              <a:buFont typeface="Arial" panose="020B0604020202020204" pitchFamily="34" charset="0"/>
              <a:buChar char="•"/>
            </a:pPr>
            <a:r>
              <a:rPr lang="en-GB" dirty="0"/>
              <a:t>Better understanding of risk factors, including the role of EBV</a:t>
            </a:r>
          </a:p>
          <a:p>
            <a:pPr marL="457200" indent="-457200">
              <a:buFont typeface="Arial" panose="020B0604020202020204" pitchFamily="34" charset="0"/>
              <a:buChar char="•"/>
            </a:pPr>
            <a:r>
              <a:rPr lang="en-GB" dirty="0"/>
              <a:t>New ways to manage symptoms like fatigue, spasticity and cognitive problems</a:t>
            </a:r>
          </a:p>
        </p:txBody>
      </p:sp>
    </p:spTree>
    <p:extLst>
      <p:ext uri="{BB962C8B-B14F-4D97-AF65-F5344CB8AC3E}">
        <p14:creationId xmlns:p14="http://schemas.microsoft.com/office/powerpoint/2010/main" val="4433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EE54-8447-2999-0DEC-7873376AD43E}"/>
              </a:ext>
            </a:extLst>
          </p:cNvPr>
          <p:cNvSpPr>
            <a:spLocks noGrp="1"/>
          </p:cNvSpPr>
          <p:nvPr>
            <p:ph type="title"/>
          </p:nvPr>
        </p:nvSpPr>
        <p:spPr/>
        <p:txBody>
          <a:bodyPr/>
          <a:lstStyle/>
          <a:p>
            <a:r>
              <a:rPr lang="en-GB" dirty="0"/>
              <a:t>Our research funding in Scotland </a:t>
            </a:r>
          </a:p>
        </p:txBody>
      </p:sp>
      <p:sp>
        <p:nvSpPr>
          <p:cNvPr id="4" name="Content Placeholder 3"/>
          <p:cNvSpPr>
            <a:spLocks noGrp="1"/>
          </p:cNvSpPr>
          <p:nvPr>
            <p:ph idx="1"/>
          </p:nvPr>
        </p:nvSpPr>
        <p:spPr>
          <a:xfrm>
            <a:off x="1056000" y="1620000"/>
            <a:ext cx="5895095" cy="4188123"/>
          </a:xfrm>
        </p:spPr>
        <p:txBody>
          <a:bodyPr>
            <a:normAutofit/>
          </a:bodyPr>
          <a:lstStyle/>
          <a:p>
            <a:r>
              <a:rPr lang="en-GB" dirty="0"/>
              <a:t>MS Society Edinburgh Centre for MS Research</a:t>
            </a:r>
          </a:p>
          <a:p>
            <a:pPr lvl="2"/>
            <a:r>
              <a:rPr lang="en-GB" dirty="0"/>
              <a:t>Focused on the biology of progressive MS, particularly neurodegeneration</a:t>
            </a:r>
          </a:p>
          <a:p>
            <a:pPr lvl="2"/>
            <a:r>
              <a:rPr lang="en-GB" dirty="0"/>
              <a:t>Creating a drug discovery pipeline to screen drugs that may prevent neurodegeneration</a:t>
            </a:r>
          </a:p>
          <a:p>
            <a:pPr lvl="2"/>
            <a:r>
              <a:rPr lang="en-GB" dirty="0"/>
              <a:t>Improving brain imaging, to better measure neurodegeneration and test the effectiveness of drugs in clinical trials</a:t>
            </a:r>
          </a:p>
        </p:txBody>
      </p:sp>
      <p:pic>
        <p:nvPicPr>
          <p:cNvPr id="1028" name="Picture 4" descr="Image shows Professor Anna Williams and Professor David Lyons who are both smiling and wearing floral shi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65" y="2004588"/>
            <a:ext cx="3803535" cy="380353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2294DDD-E746-CBE5-0336-A20115D591C9}"/>
              </a:ext>
            </a:extLst>
          </p:cNvPr>
          <p:cNvSpPr txBox="1">
            <a:spLocks/>
          </p:cNvSpPr>
          <p:nvPr/>
        </p:nvSpPr>
        <p:spPr>
          <a:xfrm>
            <a:off x="7581297" y="5904275"/>
            <a:ext cx="3870298" cy="58506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0"/>
              </a:spcBef>
              <a:spcAft>
                <a:spcPts val="2000"/>
              </a:spcAft>
              <a:buClr>
                <a:schemeClr val="accent1"/>
              </a:buClr>
              <a:buFont typeface="Arial" panose="020B0604020202020204" pitchFamily="34" charset="0"/>
              <a:buChar char="•"/>
              <a:defRPr sz="2800" b="0" i="0" kern="1200">
                <a:solidFill>
                  <a:schemeClr val="tx1"/>
                </a:solidFill>
                <a:latin typeface="Lexend Deca" pitchFamily="2" charset="0"/>
                <a:ea typeface="+mn-ea"/>
                <a:cs typeface="+mn-cs"/>
              </a:defRPr>
            </a:lvl1pPr>
            <a:lvl2pPr marL="2304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b="0" i="0" kern="1200">
                <a:solidFill>
                  <a:schemeClr val="tx1"/>
                </a:solidFill>
                <a:latin typeface="Lexend Deca" pitchFamily="2" charset="0"/>
                <a:ea typeface="+mn-ea"/>
                <a:cs typeface="+mn-cs"/>
              </a:defRPr>
            </a:lvl2pPr>
            <a:lvl3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b="1" i="0" kern="1200">
                <a:solidFill>
                  <a:schemeClr val="accent1"/>
                </a:solidFill>
                <a:latin typeface="Lexend Deca" pitchFamily="2" charset="77"/>
                <a:ea typeface="+mn-ea"/>
                <a:cs typeface="+mn-cs"/>
              </a:defRPr>
            </a:lvl3pPr>
            <a:lvl4pPr marL="2304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b="0" i="0" kern="1200">
                <a:solidFill>
                  <a:schemeClr val="tx1"/>
                </a:solidFill>
                <a:latin typeface="Lexend Deca" pitchFamily="2" charset="0"/>
                <a:ea typeface="+mn-ea"/>
                <a:cs typeface="+mn-cs"/>
              </a:defRPr>
            </a:lvl4pPr>
            <a:lvl5pPr marL="230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500" b="0" i="0" kern="1200">
                <a:solidFill>
                  <a:schemeClr val="tx1"/>
                </a:solidFill>
                <a:latin typeface="Lexend De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latin typeface="Lexend Deca"/>
              </a:rPr>
              <a:t>Professor Anna Williams and Professor David Lyons</a:t>
            </a:r>
            <a:br>
              <a:rPr lang="en-US" sz="1200" dirty="0">
                <a:latin typeface="Lexend Deca"/>
              </a:rPr>
            </a:br>
            <a:r>
              <a:rPr lang="en-US" sz="1200" dirty="0">
                <a:latin typeface="Lexend Deca"/>
              </a:rPr>
              <a:t>University of Edinburgh</a:t>
            </a:r>
          </a:p>
        </p:txBody>
      </p:sp>
    </p:spTree>
    <p:extLst>
      <p:ext uri="{BB962C8B-B14F-4D97-AF65-F5344CB8AC3E}">
        <p14:creationId xmlns:p14="http://schemas.microsoft.com/office/powerpoint/2010/main" val="358064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research funding in Scotland </a:t>
            </a:r>
          </a:p>
        </p:txBody>
      </p:sp>
      <p:sp>
        <p:nvSpPr>
          <p:cNvPr id="3" name="Content Placeholder 2"/>
          <p:cNvSpPr>
            <a:spLocks noGrp="1"/>
          </p:cNvSpPr>
          <p:nvPr>
            <p:ph idx="1"/>
          </p:nvPr>
        </p:nvSpPr>
        <p:spPr>
          <a:xfrm>
            <a:off x="1056000" y="1620000"/>
            <a:ext cx="10080000" cy="1493965"/>
          </a:xfrm>
        </p:spPr>
        <p:txBody>
          <a:bodyPr/>
          <a:lstStyle/>
          <a:p>
            <a:r>
              <a:rPr lang="en-GB" dirty="0"/>
              <a:t>Glasgow Caledonian University Doctoral Training Centre: </a:t>
            </a:r>
          </a:p>
          <a:p>
            <a:pPr lvl="2"/>
            <a:r>
              <a:rPr lang="en-US" dirty="0">
                <a:latin typeface="Lexend Deca"/>
                <a:ea typeface="Verdana"/>
              </a:rPr>
              <a:t>Training the next generation of symptom management researchers</a:t>
            </a:r>
          </a:p>
          <a:p>
            <a:pPr lvl="2"/>
            <a:r>
              <a:rPr lang="en-GB" dirty="0">
                <a:latin typeface="Lexend Deca"/>
                <a:ea typeface="Verdana"/>
              </a:rPr>
              <a:t>Exercise and physical activity for people with moderate to severe MS</a:t>
            </a:r>
            <a:endParaRPr lang="en-GB" dirty="0"/>
          </a:p>
          <a:p>
            <a:endParaRPr lang="en-GB" dirty="0"/>
          </a:p>
        </p:txBody>
      </p:sp>
      <p:pic>
        <p:nvPicPr>
          <p:cNvPr id="4" name="Picture 3"/>
          <p:cNvPicPr>
            <a:picLocks noChangeAspect="1"/>
          </p:cNvPicPr>
          <p:nvPr/>
        </p:nvPicPr>
        <p:blipFill rotWithShape="1">
          <a:blip r:embed="rId3"/>
          <a:srcRect r="50166"/>
          <a:stretch/>
        </p:blipFill>
        <p:spPr>
          <a:xfrm>
            <a:off x="1325470" y="3316487"/>
            <a:ext cx="5005203" cy="2824845"/>
          </a:xfrm>
          <a:prstGeom prst="rect">
            <a:avLst/>
          </a:prstGeom>
        </p:spPr>
      </p:pic>
      <p:pic>
        <p:nvPicPr>
          <p:cNvPr id="2050" name="Picture 2" descr="Lorna PAUL | Professor in Allied Health Science | PhD | Glasgow Caledonian  University, Glasgow | GCU | School of Health and Life Sciences | Research  pro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3331591"/>
            <a:ext cx="2689829" cy="26898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2294DDD-E746-CBE5-0336-A20115D591C9}"/>
              </a:ext>
            </a:extLst>
          </p:cNvPr>
          <p:cNvSpPr txBox="1">
            <a:spLocks/>
          </p:cNvSpPr>
          <p:nvPr/>
        </p:nvSpPr>
        <p:spPr>
          <a:xfrm>
            <a:off x="7755949" y="6105703"/>
            <a:ext cx="2250250" cy="360040"/>
          </a:xfrm>
          <a:prstGeom prst="rect">
            <a:avLst/>
          </a:prstGeom>
        </p:spPr>
        <p:txBody>
          <a:bodyPr vert="horz" lIns="0" tIns="0" rIns="0" bIns="0" rtlCol="0" anchor="t">
            <a:normAutofit fontScale="92500"/>
          </a:bodyPr>
          <a:lstStyle>
            <a:lvl1pPr marL="228600" indent="-228600" algn="l" defTabSz="914400" rtl="0" eaLnBrk="1" latinLnBrk="0" hangingPunct="1">
              <a:lnSpc>
                <a:spcPct val="100000"/>
              </a:lnSpc>
              <a:spcBef>
                <a:spcPts val="0"/>
              </a:spcBef>
              <a:spcAft>
                <a:spcPts val="2000"/>
              </a:spcAft>
              <a:buClr>
                <a:schemeClr val="accent1"/>
              </a:buClr>
              <a:buFont typeface="Arial" panose="020B0604020202020204" pitchFamily="34" charset="0"/>
              <a:buChar char="•"/>
              <a:defRPr sz="2800" b="0" i="0" kern="1200">
                <a:solidFill>
                  <a:schemeClr val="tx1"/>
                </a:solidFill>
                <a:latin typeface="Lexend Deca" pitchFamily="2" charset="0"/>
                <a:ea typeface="+mn-ea"/>
                <a:cs typeface="+mn-cs"/>
              </a:defRPr>
            </a:lvl1pPr>
            <a:lvl2pPr marL="2304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b="0" i="0" kern="1200">
                <a:solidFill>
                  <a:schemeClr val="tx1"/>
                </a:solidFill>
                <a:latin typeface="Lexend Deca" pitchFamily="2" charset="0"/>
                <a:ea typeface="+mn-ea"/>
                <a:cs typeface="+mn-cs"/>
              </a:defRPr>
            </a:lvl2pPr>
            <a:lvl3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b="1" i="0" kern="1200">
                <a:solidFill>
                  <a:schemeClr val="accent1"/>
                </a:solidFill>
                <a:latin typeface="Lexend Deca" pitchFamily="2" charset="77"/>
                <a:ea typeface="+mn-ea"/>
                <a:cs typeface="+mn-cs"/>
              </a:defRPr>
            </a:lvl3pPr>
            <a:lvl4pPr marL="2304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b="0" i="0" kern="1200">
                <a:solidFill>
                  <a:schemeClr val="tx1"/>
                </a:solidFill>
                <a:latin typeface="Lexend Deca" pitchFamily="2" charset="0"/>
                <a:ea typeface="+mn-ea"/>
                <a:cs typeface="+mn-cs"/>
              </a:defRPr>
            </a:lvl4pPr>
            <a:lvl5pPr marL="230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500" b="0" i="0" kern="1200">
                <a:solidFill>
                  <a:schemeClr val="tx1"/>
                </a:solidFill>
                <a:latin typeface="Lexend De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latin typeface="Lexend Deca"/>
              </a:rPr>
              <a:t>Professor Lorna Paul</a:t>
            </a:r>
            <a:br>
              <a:rPr lang="en-US" sz="1200" dirty="0">
                <a:latin typeface="Lexend Deca"/>
              </a:rPr>
            </a:br>
            <a:r>
              <a:rPr lang="en-US" sz="1200" dirty="0">
                <a:latin typeface="Lexend Deca"/>
              </a:rPr>
              <a:t>Glasgow Caledonian University</a:t>
            </a:r>
          </a:p>
        </p:txBody>
      </p:sp>
    </p:spTree>
    <p:extLst>
      <p:ext uri="{BB962C8B-B14F-4D97-AF65-F5344CB8AC3E}">
        <p14:creationId xmlns:p14="http://schemas.microsoft.com/office/powerpoint/2010/main" val="371918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research funding in Scotland </a:t>
            </a:r>
          </a:p>
        </p:txBody>
      </p:sp>
      <p:sp>
        <p:nvSpPr>
          <p:cNvPr id="3" name="Content Placeholder 2"/>
          <p:cNvSpPr>
            <a:spLocks noGrp="1"/>
          </p:cNvSpPr>
          <p:nvPr>
            <p:ph idx="1"/>
          </p:nvPr>
        </p:nvSpPr>
        <p:spPr>
          <a:xfrm>
            <a:off x="1055999" y="1620000"/>
            <a:ext cx="6885205" cy="4188123"/>
          </a:xfrm>
        </p:spPr>
        <p:txBody>
          <a:bodyPr>
            <a:normAutofit/>
          </a:bodyPr>
          <a:lstStyle/>
          <a:p>
            <a:r>
              <a:rPr lang="en-US" dirty="0">
                <a:latin typeface="Lexend Deca"/>
              </a:rPr>
              <a:t>Octopus</a:t>
            </a:r>
          </a:p>
          <a:p>
            <a:pPr lvl="2"/>
            <a:r>
              <a:rPr lang="en-US" dirty="0">
                <a:latin typeface="Lexend Deca"/>
              </a:rPr>
              <a:t>Multi-arm, multi-stage (MAMS) trial for people with primary and secondary progressive MS </a:t>
            </a:r>
            <a:endParaRPr lang="en-US" dirty="0"/>
          </a:p>
          <a:p>
            <a:endParaRPr lang="en-GB" dirty="0"/>
          </a:p>
        </p:txBody>
      </p:sp>
      <p:pic>
        <p:nvPicPr>
          <p:cNvPr id="4" name="Picture 3" descr="Octopus Logo">
            <a:extLst>
              <a:ext uri="{FF2B5EF4-FFF2-40B4-BE49-F238E27FC236}">
                <a16:creationId xmlns:a16="http://schemas.microsoft.com/office/drawing/2014/main" id="{B032D8F7-2764-FE02-8F94-A77E971D3483}"/>
              </a:ext>
            </a:extLst>
          </p:cNvPr>
          <p:cNvPicPr>
            <a:picLocks noChangeAspect="1"/>
          </p:cNvPicPr>
          <p:nvPr/>
        </p:nvPicPr>
        <p:blipFill>
          <a:blip r:embed="rId3"/>
          <a:stretch>
            <a:fillRect/>
          </a:stretch>
        </p:blipFill>
        <p:spPr>
          <a:xfrm>
            <a:off x="1325470" y="2843935"/>
            <a:ext cx="5175575" cy="2788638"/>
          </a:xfrm>
          <a:prstGeom prst="rect">
            <a:avLst/>
          </a:prstGeom>
        </p:spPr>
      </p:pic>
      <p:pic>
        <p:nvPicPr>
          <p:cNvPr id="3074" name="Picture 2" descr="Trustees - Alzheimer's Research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235" y="2298376"/>
            <a:ext cx="2573577" cy="34314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2294DDD-E746-CBE5-0336-A20115D591C9}"/>
              </a:ext>
            </a:extLst>
          </p:cNvPr>
          <p:cNvSpPr txBox="1">
            <a:spLocks/>
          </p:cNvSpPr>
          <p:nvPr/>
        </p:nvSpPr>
        <p:spPr>
          <a:xfrm>
            <a:off x="8395400" y="5808123"/>
            <a:ext cx="2205245" cy="360040"/>
          </a:xfrm>
          <a:prstGeom prst="rect">
            <a:avLst/>
          </a:prstGeom>
        </p:spPr>
        <p:txBody>
          <a:bodyPr vert="horz" lIns="0" tIns="0" rIns="0" bIns="0" rtlCol="0" anchor="t">
            <a:normAutofit lnSpcReduction="10000"/>
          </a:bodyPr>
          <a:lstStyle>
            <a:lvl1pPr marL="228600" indent="-228600" algn="l" defTabSz="914400" rtl="0" eaLnBrk="1" latinLnBrk="0" hangingPunct="1">
              <a:lnSpc>
                <a:spcPct val="100000"/>
              </a:lnSpc>
              <a:spcBef>
                <a:spcPts val="0"/>
              </a:spcBef>
              <a:spcAft>
                <a:spcPts val="2000"/>
              </a:spcAft>
              <a:buClr>
                <a:schemeClr val="accent1"/>
              </a:buClr>
              <a:buFont typeface="Arial" panose="020B0604020202020204" pitchFamily="34" charset="0"/>
              <a:buChar char="•"/>
              <a:defRPr sz="2800" b="0" i="0" kern="1200">
                <a:solidFill>
                  <a:schemeClr val="tx1"/>
                </a:solidFill>
                <a:latin typeface="Lexend Deca" pitchFamily="2" charset="0"/>
                <a:ea typeface="+mn-ea"/>
                <a:cs typeface="+mn-cs"/>
              </a:defRPr>
            </a:lvl1pPr>
            <a:lvl2pPr marL="2304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b="0" i="0" kern="1200">
                <a:solidFill>
                  <a:schemeClr val="tx1"/>
                </a:solidFill>
                <a:latin typeface="Lexend Deca" pitchFamily="2" charset="0"/>
                <a:ea typeface="+mn-ea"/>
                <a:cs typeface="+mn-cs"/>
              </a:defRPr>
            </a:lvl2pPr>
            <a:lvl3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b="1" i="0" kern="1200">
                <a:solidFill>
                  <a:schemeClr val="accent1"/>
                </a:solidFill>
                <a:latin typeface="Lexend Deca" pitchFamily="2" charset="77"/>
                <a:ea typeface="+mn-ea"/>
                <a:cs typeface="+mn-cs"/>
              </a:defRPr>
            </a:lvl3pPr>
            <a:lvl4pPr marL="2304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b="0" i="0" kern="1200">
                <a:solidFill>
                  <a:schemeClr val="tx1"/>
                </a:solidFill>
                <a:latin typeface="Lexend Deca" pitchFamily="2" charset="0"/>
                <a:ea typeface="+mn-ea"/>
                <a:cs typeface="+mn-cs"/>
              </a:defRPr>
            </a:lvl4pPr>
            <a:lvl5pPr marL="230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500" b="0" i="0" kern="1200">
                <a:solidFill>
                  <a:schemeClr val="tx1"/>
                </a:solidFill>
                <a:latin typeface="Lexend De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latin typeface="Lexend Deca"/>
              </a:rPr>
              <a:t>Professor Jeremy Chataway</a:t>
            </a:r>
            <a:br>
              <a:rPr lang="en-US" sz="1200" dirty="0">
                <a:latin typeface="Lexend Deca"/>
              </a:rPr>
            </a:br>
            <a:r>
              <a:rPr lang="en-US" sz="1200" dirty="0">
                <a:latin typeface="Lexend Deca"/>
              </a:rPr>
              <a:t>University College London</a:t>
            </a:r>
          </a:p>
        </p:txBody>
      </p:sp>
    </p:spTree>
    <p:extLst>
      <p:ext uri="{BB962C8B-B14F-4D97-AF65-F5344CB8AC3E}">
        <p14:creationId xmlns:p14="http://schemas.microsoft.com/office/powerpoint/2010/main" val="2675466798"/>
      </p:ext>
    </p:extLst>
  </p:cSld>
  <p:clrMapOvr>
    <a:masterClrMapping/>
  </p:clrMapOvr>
</p:sld>
</file>

<file path=ppt/theme/theme1.xml><?xml version="1.0" encoding="utf-8"?>
<a:theme xmlns:a="http://schemas.openxmlformats.org/drawingml/2006/main" name="Office Theme">
  <a:themeElements>
    <a:clrScheme name="MS-S Colours Final">
      <a:dk1>
        <a:srgbClr val="0D124D"/>
      </a:dk1>
      <a:lt1>
        <a:srgbClr val="FFFFFF"/>
      </a:lt1>
      <a:dk2>
        <a:srgbClr val="000000"/>
      </a:dk2>
      <a:lt2>
        <a:srgbClr val="E0E0E0"/>
      </a:lt2>
      <a:accent1>
        <a:srgbClr val="FF5400"/>
      </a:accent1>
      <a:accent2>
        <a:srgbClr val="FA9A6C"/>
      </a:accent2>
      <a:accent3>
        <a:srgbClr val="FBBB9C"/>
      </a:accent3>
      <a:accent4>
        <a:srgbClr val="0D124D"/>
      </a:accent4>
      <a:accent5>
        <a:srgbClr val="6E7193"/>
      </a:accent5>
      <a:accent6>
        <a:srgbClr val="9EA1B7"/>
      </a:accent6>
      <a:hlink>
        <a:srgbClr val="FF5400"/>
      </a:hlink>
      <a:folHlink>
        <a:srgbClr val="E0E0E0"/>
      </a:folHlink>
    </a:clrScheme>
    <a:fontScheme name="Custom 2">
      <a:majorFont>
        <a:latin typeface="Lexend Deca Bold"/>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357fff-1a00-42f5-8126-b91dcc0a47e2" xsi:nil="true"/>
    <lcf76f155ced4ddcb4097134ff3c332f xmlns="3b682cc2-8f66-42e7-8d6d-8c0a398709c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C96C97D4E92246B6382443EA4F2DA4" ma:contentTypeVersion="14" ma:contentTypeDescription="Create a new document." ma:contentTypeScope="" ma:versionID="f74e280d2cffc4b418290945d3595d28">
  <xsd:schema xmlns:xsd="http://www.w3.org/2001/XMLSchema" xmlns:xs="http://www.w3.org/2001/XMLSchema" xmlns:p="http://schemas.microsoft.com/office/2006/metadata/properties" xmlns:ns2="3b682cc2-8f66-42e7-8d6d-8c0a398709c2" xmlns:ns3="80357fff-1a00-42f5-8126-b91dcc0a47e2" targetNamespace="http://schemas.microsoft.com/office/2006/metadata/properties" ma:root="true" ma:fieldsID="091bc8c2876c7d3535bceed3d4f42b07" ns2:_="" ns3:_="">
    <xsd:import namespace="3b682cc2-8f66-42e7-8d6d-8c0a398709c2"/>
    <xsd:import namespace="80357fff-1a00-42f5-8126-b91dcc0a47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82cc2-8f66-42e7-8d6d-8c0a39870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25a17f3-a419-44ab-a348-0cf7d3f70e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357fff-1a00-42f5-8126-b91dcc0a47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96c4ec7-7ed3-4de1-8f30-4dd492399222}" ma:internalName="TaxCatchAll" ma:showField="CatchAllData" ma:web="80357fff-1a00-42f5-8126-b91dcc0a4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5BE60D-D6CB-412C-80C3-3DAED742594F}">
  <ds:schemaRefs>
    <ds:schemaRef ds:uri="http://schemas.microsoft.com/sharepoint/v3/contenttype/forms"/>
  </ds:schemaRefs>
</ds:datastoreItem>
</file>

<file path=customXml/itemProps2.xml><?xml version="1.0" encoding="utf-8"?>
<ds:datastoreItem xmlns:ds="http://schemas.openxmlformats.org/officeDocument/2006/customXml" ds:itemID="{1C0085D8-EE4E-48E9-A99D-5A5A5BFA4AA7}">
  <ds:schemaRefs>
    <ds:schemaRef ds:uri="http://purl.org/dc/dcmitype/"/>
    <ds:schemaRef ds:uri="3b682cc2-8f66-42e7-8d6d-8c0a398709c2"/>
    <ds:schemaRef ds:uri="80357fff-1a00-42f5-8126-b91dcc0a47e2"/>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73CA1BE-E3EE-4E04-9FCF-1AEF0667A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82cc2-8f66-42e7-8d6d-8c0a398709c2"/>
    <ds:schemaRef ds:uri="80357fff-1a00-42f5-8126-b91dcc0a4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7535</TotalTime>
  <Words>549</Words>
  <Application>Microsoft Office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Arial,Sans-Serif</vt:lpstr>
      <vt:lpstr>Calibri</vt:lpstr>
      <vt:lpstr>Lexend</vt:lpstr>
      <vt:lpstr>Lexend Deca</vt:lpstr>
      <vt:lpstr>Office Theme</vt:lpstr>
      <vt:lpstr>Celebrating Scottish Research Conference  Caitlin Astbury Research Communications Manager MS Society</vt:lpstr>
      <vt:lpstr>We’re the MS Society.  We’re here for everyone with MS. </vt:lpstr>
      <vt:lpstr>How far have we come?</vt:lpstr>
      <vt:lpstr>Our research funding in Scotland </vt:lpstr>
      <vt:lpstr>Our research funding in Scotland </vt:lpstr>
      <vt:lpstr>Our research funding in Scotland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Foulkes</dc:creator>
  <cp:lastModifiedBy>Helen Davidson</cp:lastModifiedBy>
  <cp:revision>630</cp:revision>
  <dcterms:created xsi:type="dcterms:W3CDTF">2024-04-05T12:07:52Z</dcterms:created>
  <dcterms:modified xsi:type="dcterms:W3CDTF">2024-06-12T19:06:57Z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0x010100C4C96C97D4E92246B6382443EA4F2DA4</vt:lpwstr>
  </property>
  <property fmtid="{D5CDD505-2E9C-101B-9397-08002B2CF9AE}" pid="3" name="MediaServiceImageTags">
    <vt:lpwstr/>
  </property>
</Properties>
</file>